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9" r:id="rId2"/>
  </p:sldMasterIdLst>
  <p:notesMasterIdLst>
    <p:notesMasterId r:id="rId61"/>
  </p:notesMasterIdLst>
  <p:sldIdLst>
    <p:sldId id="256" r:id="rId3"/>
    <p:sldId id="373" r:id="rId4"/>
    <p:sldId id="411" r:id="rId5"/>
    <p:sldId id="405" r:id="rId6"/>
    <p:sldId id="359" r:id="rId7"/>
    <p:sldId id="365" r:id="rId8"/>
    <p:sldId id="360" r:id="rId9"/>
    <p:sldId id="363" r:id="rId10"/>
    <p:sldId id="364" r:id="rId11"/>
    <p:sldId id="361" r:id="rId12"/>
    <p:sldId id="362" r:id="rId13"/>
    <p:sldId id="367" r:id="rId14"/>
    <p:sldId id="368" r:id="rId15"/>
    <p:sldId id="369" r:id="rId16"/>
    <p:sldId id="370" r:id="rId17"/>
    <p:sldId id="371"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0" r:id="rId45"/>
    <p:sldId id="401" r:id="rId46"/>
    <p:sldId id="402" r:id="rId47"/>
    <p:sldId id="403" r:id="rId48"/>
    <p:sldId id="404" r:id="rId49"/>
    <p:sldId id="406" r:id="rId50"/>
    <p:sldId id="407" r:id="rId51"/>
    <p:sldId id="408" r:id="rId52"/>
    <p:sldId id="409" r:id="rId53"/>
    <p:sldId id="412" r:id="rId54"/>
    <p:sldId id="413" r:id="rId55"/>
    <p:sldId id="410" r:id="rId56"/>
    <p:sldId id="414" r:id="rId57"/>
    <p:sldId id="415" r:id="rId58"/>
    <p:sldId id="297" r:id="rId59"/>
    <p:sldId id="366" r:id="rId60"/>
  </p:sldIdLst>
  <p:sldSz cx="9144000" cy="5143500" type="screen16x9"/>
  <p:notesSz cx="6858000" cy="9144000"/>
  <p:embeddedFontLst>
    <p:embeddedFont>
      <p:font typeface="Oswald"/>
      <p:regular r:id="rId62"/>
      <p:bold r:id="rId63"/>
    </p:embeddedFont>
    <p:embeddedFont>
      <p:font typeface="Tinos"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A227"/>
    <a:srgbClr val="B2B2B2"/>
    <a:srgbClr val="E55027"/>
    <a:srgbClr val="E55126"/>
    <a:srgbClr val="0B73B8"/>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73E662-7226-43BF-AEC1-5F89E99E7326}" v="17405" dt="2019-02-20T18:17:21.623"/>
  </p1510:revLst>
</p1510:revInfo>
</file>

<file path=ppt/tableStyles.xml><?xml version="1.0" encoding="utf-8"?>
<a:tblStyleLst xmlns:a="http://schemas.openxmlformats.org/drawingml/2006/main" def="{6957D387-3839-483C-B6C9-780717750D0C}">
  <a:tblStyle styleId="{6957D387-3839-483C-B6C9-780717750D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529" autoAdjust="0"/>
  </p:normalViewPr>
  <p:slideViewPr>
    <p:cSldViewPr snapToGrid="0">
      <p:cViewPr varScale="1">
        <p:scale>
          <a:sx n="87" d="100"/>
          <a:sy n="87" d="100"/>
        </p:scale>
        <p:origin x="13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marie Saayman" userId="43b729c7-052e-4c97-9a83-51ac2ffe52ae" providerId="ADAL" clId="{DD73E662-7226-43BF-AEC1-5F89E99E7326}"/>
    <pc:docChg chg="undo redo custSel addSld delSld modSld sldOrd modMainMaster">
      <pc:chgData name="Almarie Saayman" userId="43b729c7-052e-4c97-9a83-51ac2ffe52ae" providerId="ADAL" clId="{DD73E662-7226-43BF-AEC1-5F89E99E7326}" dt="2019-02-20T18:17:21.623" v="17380" actId="20577"/>
      <pc:docMkLst>
        <pc:docMk/>
      </pc:docMkLst>
      <pc:sldChg chg="addSp delSp modSp">
        <pc:chgData name="Almarie Saayman" userId="43b729c7-052e-4c97-9a83-51ac2ffe52ae" providerId="ADAL" clId="{DD73E662-7226-43BF-AEC1-5F89E99E7326}" dt="2019-02-18T17:26:35.292" v="9481" actId="1076"/>
        <pc:sldMkLst>
          <pc:docMk/>
          <pc:sldMk cId="0" sldId="256"/>
        </pc:sldMkLst>
        <pc:spChg chg="mod">
          <ac:chgData name="Almarie Saayman" userId="43b729c7-052e-4c97-9a83-51ac2ffe52ae" providerId="ADAL" clId="{DD73E662-7226-43BF-AEC1-5F89E99E7326}" dt="2019-02-02T10:55:25.823" v="2622" actId="1076"/>
          <ac:spMkLst>
            <pc:docMk/>
            <pc:sldMk cId="0" sldId="256"/>
            <ac:spMk id="150" creationId="{00000000-0000-0000-0000-000000000000}"/>
          </ac:spMkLst>
        </pc:spChg>
        <pc:picChg chg="add del mod">
          <ac:chgData name="Almarie Saayman" userId="43b729c7-052e-4c97-9a83-51ac2ffe52ae" providerId="ADAL" clId="{DD73E662-7226-43BF-AEC1-5F89E99E7326}" dt="2019-02-18T17:26:17.482" v="9478" actId="478"/>
          <ac:picMkLst>
            <pc:docMk/>
            <pc:sldMk cId="0" sldId="256"/>
            <ac:picMk id="3" creationId="{A8F71A63-FDA4-4B30-9A99-8D8CFE4EEF20}"/>
          </ac:picMkLst>
        </pc:picChg>
        <pc:picChg chg="add mod">
          <ac:chgData name="Almarie Saayman" userId="43b729c7-052e-4c97-9a83-51ac2ffe52ae" providerId="ADAL" clId="{DD73E662-7226-43BF-AEC1-5F89E99E7326}" dt="2019-02-18T17:26:35.292" v="9481" actId="1076"/>
          <ac:picMkLst>
            <pc:docMk/>
            <pc:sldMk cId="0" sldId="256"/>
            <ac:picMk id="4" creationId="{5D9E9121-155D-4102-A793-D84A420A7FE2}"/>
          </ac:picMkLst>
        </pc:picChg>
      </pc:sldChg>
      <pc:sldChg chg="modNotesTx">
        <pc:chgData name="Almarie Saayman" userId="43b729c7-052e-4c97-9a83-51ac2ffe52ae" providerId="ADAL" clId="{DD73E662-7226-43BF-AEC1-5F89E99E7326}" dt="2019-02-18T18:46:41.707" v="11400" actId="20577"/>
        <pc:sldMkLst>
          <pc:docMk/>
          <pc:sldMk cId="0" sldId="297"/>
        </pc:sldMkLst>
      </pc:sldChg>
      <pc:sldChg chg="addSp delSp modSp add ord">
        <pc:chgData name="Almarie Saayman" userId="43b729c7-052e-4c97-9a83-51ac2ffe52ae" providerId="ADAL" clId="{DD73E662-7226-43BF-AEC1-5F89E99E7326}" dt="2019-02-20T17:13:15.889" v="15298" actId="20577"/>
        <pc:sldMkLst>
          <pc:docMk/>
          <pc:sldMk cId="1403252944" sldId="359"/>
        </pc:sldMkLst>
        <pc:spChg chg="mod">
          <ac:chgData name="Almarie Saayman" userId="43b729c7-052e-4c97-9a83-51ac2ffe52ae" providerId="ADAL" clId="{DD73E662-7226-43BF-AEC1-5F89E99E7326}" dt="2019-01-30T17:49:14.844" v="319" actId="20577"/>
          <ac:spMkLst>
            <pc:docMk/>
            <pc:sldMk cId="1403252944" sldId="359"/>
            <ac:spMk id="133" creationId="{00000000-0000-0000-0000-000000000000}"/>
          </ac:spMkLst>
        </pc:spChg>
        <pc:spChg chg="mod">
          <ac:chgData name="Almarie Saayman" userId="43b729c7-052e-4c97-9a83-51ac2ffe52ae" providerId="ADAL" clId="{DD73E662-7226-43BF-AEC1-5F89E99E7326}" dt="2019-02-20T17:13:15.889" v="15298" actId="20577"/>
          <ac:spMkLst>
            <pc:docMk/>
            <pc:sldMk cId="1403252944" sldId="359"/>
            <ac:spMk id="134" creationId="{00000000-0000-0000-0000-000000000000}"/>
          </ac:spMkLst>
        </pc:spChg>
        <pc:picChg chg="add del mod">
          <ac:chgData name="Almarie Saayman" userId="43b729c7-052e-4c97-9a83-51ac2ffe52ae" providerId="ADAL" clId="{DD73E662-7226-43BF-AEC1-5F89E99E7326}" dt="2019-02-19T20:18:39.972" v="15094" actId="478"/>
          <ac:picMkLst>
            <pc:docMk/>
            <pc:sldMk cId="1403252944" sldId="359"/>
            <ac:picMk id="3" creationId="{C41A5D80-91B1-49F6-9F6A-6D1C8993229B}"/>
          </ac:picMkLst>
        </pc:picChg>
        <pc:picChg chg="add del mod">
          <ac:chgData name="Almarie Saayman" userId="43b729c7-052e-4c97-9a83-51ac2ffe52ae" providerId="ADAL" clId="{DD73E662-7226-43BF-AEC1-5F89E99E7326}" dt="2019-02-19T20:19:08.719" v="15096"/>
          <ac:picMkLst>
            <pc:docMk/>
            <pc:sldMk cId="1403252944" sldId="359"/>
            <ac:picMk id="4" creationId="{72D337B1-B927-4442-A553-235ACA1A3B26}"/>
          </ac:picMkLst>
        </pc:picChg>
        <pc:picChg chg="add mod">
          <ac:chgData name="Almarie Saayman" userId="43b729c7-052e-4c97-9a83-51ac2ffe52ae" providerId="ADAL" clId="{DD73E662-7226-43BF-AEC1-5F89E99E7326}" dt="2019-02-20T17:11:44.271" v="15264" actId="14100"/>
          <ac:picMkLst>
            <pc:docMk/>
            <pc:sldMk cId="1403252944" sldId="359"/>
            <ac:picMk id="5" creationId="{6807B683-48CC-4CA9-9D68-B25E7D75B14C}"/>
          </ac:picMkLst>
        </pc:picChg>
        <pc:picChg chg="add del mod">
          <ac:chgData name="Almarie Saayman" userId="43b729c7-052e-4c97-9a83-51ac2ffe52ae" providerId="ADAL" clId="{DD73E662-7226-43BF-AEC1-5F89E99E7326}" dt="2019-02-20T17:09:59.512" v="15233" actId="478"/>
          <ac:picMkLst>
            <pc:docMk/>
            <pc:sldMk cId="1403252944" sldId="359"/>
            <ac:picMk id="7" creationId="{EDD76B50-C4CE-461D-AE15-40BECA285790}"/>
          </ac:picMkLst>
        </pc:picChg>
      </pc:sldChg>
      <pc:sldChg chg="modSp add ord">
        <pc:chgData name="Almarie Saayman" userId="43b729c7-052e-4c97-9a83-51ac2ffe52ae" providerId="ADAL" clId="{DD73E662-7226-43BF-AEC1-5F89E99E7326}" dt="2019-02-20T17:24:26.918" v="15410" actId="20577"/>
        <pc:sldMkLst>
          <pc:docMk/>
          <pc:sldMk cId="3283740901" sldId="360"/>
        </pc:sldMkLst>
        <pc:spChg chg="mod">
          <ac:chgData name="Almarie Saayman" userId="43b729c7-052e-4c97-9a83-51ac2ffe52ae" providerId="ADAL" clId="{DD73E662-7226-43BF-AEC1-5F89E99E7326}" dt="2019-02-02T09:23:24.698" v="1288" actId="20577"/>
          <ac:spMkLst>
            <pc:docMk/>
            <pc:sldMk cId="3283740901" sldId="360"/>
            <ac:spMk id="133" creationId="{00000000-0000-0000-0000-000000000000}"/>
          </ac:spMkLst>
        </pc:spChg>
        <pc:spChg chg="mod">
          <ac:chgData name="Almarie Saayman" userId="43b729c7-052e-4c97-9a83-51ac2ffe52ae" providerId="ADAL" clId="{DD73E662-7226-43BF-AEC1-5F89E99E7326}" dt="2019-02-20T17:24:26.918" v="15410" actId="20577"/>
          <ac:spMkLst>
            <pc:docMk/>
            <pc:sldMk cId="3283740901" sldId="360"/>
            <ac:spMk id="134" creationId="{00000000-0000-0000-0000-000000000000}"/>
          </ac:spMkLst>
        </pc:spChg>
      </pc:sldChg>
      <pc:sldChg chg="modSp add ord">
        <pc:chgData name="Almarie Saayman" userId="43b729c7-052e-4c97-9a83-51ac2ffe52ae" providerId="ADAL" clId="{DD73E662-7226-43BF-AEC1-5F89E99E7326}" dt="2019-02-02T09:42:26.755" v="1902" actId="20577"/>
        <pc:sldMkLst>
          <pc:docMk/>
          <pc:sldMk cId="3685595875" sldId="361"/>
        </pc:sldMkLst>
        <pc:spChg chg="mod">
          <ac:chgData name="Almarie Saayman" userId="43b729c7-052e-4c97-9a83-51ac2ffe52ae" providerId="ADAL" clId="{DD73E662-7226-43BF-AEC1-5F89E99E7326}" dt="2019-02-02T09:42:26.755" v="1902" actId="20577"/>
          <ac:spMkLst>
            <pc:docMk/>
            <pc:sldMk cId="3685595875" sldId="361"/>
            <ac:spMk id="133" creationId="{00000000-0000-0000-0000-000000000000}"/>
          </ac:spMkLst>
        </pc:spChg>
        <pc:spChg chg="mod">
          <ac:chgData name="Almarie Saayman" userId="43b729c7-052e-4c97-9a83-51ac2ffe52ae" providerId="ADAL" clId="{DD73E662-7226-43BF-AEC1-5F89E99E7326}" dt="2019-01-30T18:00:21.481" v="586" actId="20577"/>
          <ac:spMkLst>
            <pc:docMk/>
            <pc:sldMk cId="3685595875" sldId="361"/>
            <ac:spMk id="134" creationId="{00000000-0000-0000-0000-000000000000}"/>
          </ac:spMkLst>
        </pc:spChg>
      </pc:sldChg>
      <pc:sldChg chg="modSp add modNotesTx">
        <pc:chgData name="Almarie Saayman" userId="43b729c7-052e-4c97-9a83-51ac2ffe52ae" providerId="ADAL" clId="{DD73E662-7226-43BF-AEC1-5F89E99E7326}" dt="2019-02-20T17:38:33.815" v="16187" actId="20577"/>
        <pc:sldMkLst>
          <pc:docMk/>
          <pc:sldMk cId="1398974251" sldId="362"/>
        </pc:sldMkLst>
        <pc:spChg chg="mod">
          <ac:chgData name="Almarie Saayman" userId="43b729c7-052e-4c97-9a83-51ac2ffe52ae" providerId="ADAL" clId="{DD73E662-7226-43BF-AEC1-5F89E99E7326}" dt="2019-02-11T15:59:02.361" v="3168" actId="20577"/>
          <ac:spMkLst>
            <pc:docMk/>
            <pc:sldMk cId="1398974251" sldId="362"/>
            <ac:spMk id="133" creationId="{00000000-0000-0000-0000-000000000000}"/>
          </ac:spMkLst>
        </pc:spChg>
        <pc:spChg chg="mod">
          <ac:chgData name="Almarie Saayman" userId="43b729c7-052e-4c97-9a83-51ac2ffe52ae" providerId="ADAL" clId="{DD73E662-7226-43BF-AEC1-5F89E99E7326}" dt="2019-02-20T17:35:22.160" v="16030" actId="20577"/>
          <ac:spMkLst>
            <pc:docMk/>
            <pc:sldMk cId="1398974251" sldId="362"/>
            <ac:spMk id="134" creationId="{00000000-0000-0000-0000-000000000000}"/>
          </ac:spMkLst>
        </pc:spChg>
      </pc:sldChg>
      <pc:sldChg chg="modSp add modNotesTx">
        <pc:chgData name="Almarie Saayman" userId="43b729c7-052e-4c97-9a83-51ac2ffe52ae" providerId="ADAL" clId="{DD73E662-7226-43BF-AEC1-5F89E99E7326}" dt="2019-02-19T18:58:44.262" v="13291" actId="20577"/>
        <pc:sldMkLst>
          <pc:docMk/>
          <pc:sldMk cId="4277353877" sldId="363"/>
        </pc:sldMkLst>
        <pc:spChg chg="mod">
          <ac:chgData name="Almarie Saayman" userId="43b729c7-052e-4c97-9a83-51ac2ffe52ae" providerId="ADAL" clId="{DD73E662-7226-43BF-AEC1-5F89E99E7326}" dt="2019-02-02T09:30:26.670" v="1542" actId="20577"/>
          <ac:spMkLst>
            <pc:docMk/>
            <pc:sldMk cId="4277353877" sldId="363"/>
            <ac:spMk id="133" creationId="{00000000-0000-0000-0000-000000000000}"/>
          </ac:spMkLst>
        </pc:spChg>
        <pc:spChg chg="mod">
          <ac:chgData name="Almarie Saayman" userId="43b729c7-052e-4c97-9a83-51ac2ffe52ae" providerId="ADAL" clId="{DD73E662-7226-43BF-AEC1-5F89E99E7326}" dt="2019-02-19T18:58:44.262" v="13291" actId="20577"/>
          <ac:spMkLst>
            <pc:docMk/>
            <pc:sldMk cId="4277353877" sldId="363"/>
            <ac:spMk id="134" creationId="{00000000-0000-0000-0000-000000000000}"/>
          </ac:spMkLst>
        </pc:spChg>
      </pc:sldChg>
      <pc:sldChg chg="modSp add">
        <pc:chgData name="Almarie Saayman" userId="43b729c7-052e-4c97-9a83-51ac2ffe52ae" providerId="ADAL" clId="{DD73E662-7226-43BF-AEC1-5F89E99E7326}" dt="2019-02-02T09:41:59.677" v="1874" actId="20577"/>
        <pc:sldMkLst>
          <pc:docMk/>
          <pc:sldMk cId="677474762" sldId="364"/>
        </pc:sldMkLst>
        <pc:spChg chg="mod">
          <ac:chgData name="Almarie Saayman" userId="43b729c7-052e-4c97-9a83-51ac2ffe52ae" providerId="ADAL" clId="{DD73E662-7226-43BF-AEC1-5F89E99E7326}" dt="2019-02-02T09:31:10.448" v="1573" actId="20577"/>
          <ac:spMkLst>
            <pc:docMk/>
            <pc:sldMk cId="677474762" sldId="364"/>
            <ac:spMk id="133" creationId="{00000000-0000-0000-0000-000000000000}"/>
          </ac:spMkLst>
        </pc:spChg>
        <pc:spChg chg="mod">
          <ac:chgData name="Almarie Saayman" userId="43b729c7-052e-4c97-9a83-51ac2ffe52ae" providerId="ADAL" clId="{DD73E662-7226-43BF-AEC1-5F89E99E7326}" dt="2019-02-02T09:41:59.677" v="1874" actId="20577"/>
          <ac:spMkLst>
            <pc:docMk/>
            <pc:sldMk cId="677474762" sldId="364"/>
            <ac:spMk id="134" creationId="{00000000-0000-0000-0000-000000000000}"/>
          </ac:spMkLst>
        </pc:spChg>
      </pc:sldChg>
      <pc:sldChg chg="delSp modSp add">
        <pc:chgData name="Almarie Saayman" userId="43b729c7-052e-4c97-9a83-51ac2ffe52ae" providerId="ADAL" clId="{DD73E662-7226-43BF-AEC1-5F89E99E7326}" dt="2019-02-02T10:43:03.402" v="2531" actId="20577"/>
        <pc:sldMkLst>
          <pc:docMk/>
          <pc:sldMk cId="2642150923" sldId="365"/>
        </pc:sldMkLst>
        <pc:spChg chg="mod">
          <ac:chgData name="Almarie Saayman" userId="43b729c7-052e-4c97-9a83-51ac2ffe52ae" providerId="ADAL" clId="{DD73E662-7226-43BF-AEC1-5F89E99E7326}" dt="2019-02-02T10:31:54.487" v="2350" actId="5793"/>
          <ac:spMkLst>
            <pc:docMk/>
            <pc:sldMk cId="2642150923" sldId="365"/>
            <ac:spMk id="133" creationId="{00000000-0000-0000-0000-000000000000}"/>
          </ac:spMkLst>
        </pc:spChg>
        <pc:spChg chg="mod">
          <ac:chgData name="Almarie Saayman" userId="43b729c7-052e-4c97-9a83-51ac2ffe52ae" providerId="ADAL" clId="{DD73E662-7226-43BF-AEC1-5F89E99E7326}" dt="2019-02-02T10:43:03.402" v="2531" actId="20577"/>
          <ac:spMkLst>
            <pc:docMk/>
            <pc:sldMk cId="2642150923" sldId="365"/>
            <ac:spMk id="134" creationId="{00000000-0000-0000-0000-000000000000}"/>
          </ac:spMkLst>
        </pc:spChg>
        <pc:picChg chg="del">
          <ac:chgData name="Almarie Saayman" userId="43b729c7-052e-4c97-9a83-51ac2ffe52ae" providerId="ADAL" clId="{DD73E662-7226-43BF-AEC1-5F89E99E7326}" dt="2019-02-02T10:31:35.208" v="2331" actId="478"/>
          <ac:picMkLst>
            <pc:docMk/>
            <pc:sldMk cId="2642150923" sldId="365"/>
            <ac:picMk id="3" creationId="{C41A5D80-91B1-49F6-9F6A-6D1C8993229B}"/>
          </ac:picMkLst>
        </pc:picChg>
      </pc:sldChg>
      <pc:sldChg chg="modSp add modNotesTx">
        <pc:chgData name="Almarie Saayman" userId="43b729c7-052e-4c97-9a83-51ac2ffe52ae" providerId="ADAL" clId="{DD73E662-7226-43BF-AEC1-5F89E99E7326}" dt="2019-02-20T18:13:05.449" v="17199" actId="20577"/>
        <pc:sldMkLst>
          <pc:docMk/>
          <pc:sldMk cId="1872978857" sldId="367"/>
        </pc:sldMkLst>
        <pc:spChg chg="mod">
          <ac:chgData name="Almarie Saayman" userId="43b729c7-052e-4c97-9a83-51ac2ffe52ae" providerId="ADAL" clId="{DD73E662-7226-43BF-AEC1-5F89E99E7326}" dt="2019-02-11T16:06:57.830" v="3508" actId="20577"/>
          <ac:spMkLst>
            <pc:docMk/>
            <pc:sldMk cId="1872978857" sldId="367"/>
            <ac:spMk id="133" creationId="{00000000-0000-0000-0000-000000000000}"/>
          </ac:spMkLst>
        </pc:spChg>
        <pc:spChg chg="mod">
          <ac:chgData name="Almarie Saayman" userId="43b729c7-052e-4c97-9a83-51ac2ffe52ae" providerId="ADAL" clId="{DD73E662-7226-43BF-AEC1-5F89E99E7326}" dt="2019-02-20T17:48:55.657" v="16342" actId="114"/>
          <ac:spMkLst>
            <pc:docMk/>
            <pc:sldMk cId="1872978857" sldId="367"/>
            <ac:spMk id="134" creationId="{00000000-0000-0000-0000-000000000000}"/>
          </ac:spMkLst>
        </pc:spChg>
      </pc:sldChg>
      <pc:sldChg chg="addSp modSp add modNotesTx">
        <pc:chgData name="Almarie Saayman" userId="43b729c7-052e-4c97-9a83-51ac2ffe52ae" providerId="ADAL" clId="{DD73E662-7226-43BF-AEC1-5F89E99E7326}" dt="2019-02-19T19:27:30.533" v="13643" actId="20577"/>
        <pc:sldMkLst>
          <pc:docMk/>
          <pc:sldMk cId="4256970960" sldId="368"/>
        </pc:sldMkLst>
        <pc:spChg chg="mod">
          <ac:chgData name="Almarie Saayman" userId="43b729c7-052e-4c97-9a83-51ac2ffe52ae" providerId="ADAL" clId="{DD73E662-7226-43BF-AEC1-5F89E99E7326}" dt="2019-02-13T17:11:57.211" v="5393" actId="20577"/>
          <ac:spMkLst>
            <pc:docMk/>
            <pc:sldMk cId="4256970960" sldId="368"/>
            <ac:spMk id="133" creationId="{00000000-0000-0000-0000-000000000000}"/>
          </ac:spMkLst>
        </pc:spChg>
        <pc:spChg chg="mod">
          <ac:chgData name="Almarie Saayman" userId="43b729c7-052e-4c97-9a83-51ac2ffe52ae" providerId="ADAL" clId="{DD73E662-7226-43BF-AEC1-5F89E99E7326}" dt="2019-02-11T16:15:49.659" v="3629" actId="20577"/>
          <ac:spMkLst>
            <pc:docMk/>
            <pc:sldMk cId="4256970960" sldId="368"/>
            <ac:spMk id="134" creationId="{00000000-0000-0000-0000-000000000000}"/>
          </ac:spMkLst>
        </pc:spChg>
        <pc:picChg chg="add mod">
          <ac:chgData name="Almarie Saayman" userId="43b729c7-052e-4c97-9a83-51ac2ffe52ae" providerId="ADAL" clId="{DD73E662-7226-43BF-AEC1-5F89E99E7326}" dt="2019-02-16T09:46:23.148" v="6200" actId="1076"/>
          <ac:picMkLst>
            <pc:docMk/>
            <pc:sldMk cId="4256970960" sldId="368"/>
            <ac:picMk id="3" creationId="{417608EE-88F2-4703-90AC-CE19B1872C52}"/>
          </ac:picMkLst>
        </pc:picChg>
        <pc:picChg chg="add mod">
          <ac:chgData name="Almarie Saayman" userId="43b729c7-052e-4c97-9a83-51ac2ffe52ae" providerId="ADAL" clId="{DD73E662-7226-43BF-AEC1-5F89E99E7326}" dt="2019-02-11T16:16:54.036" v="3634" actId="1076"/>
          <ac:picMkLst>
            <pc:docMk/>
            <pc:sldMk cId="4256970960" sldId="368"/>
            <ac:picMk id="6" creationId="{1EA91847-77CA-4FBE-B612-4AE2C95F9F2E}"/>
          </ac:picMkLst>
        </pc:picChg>
      </pc:sldChg>
      <pc:sldChg chg="addSp delSp modSp add">
        <pc:chgData name="Almarie Saayman" userId="43b729c7-052e-4c97-9a83-51ac2ffe52ae" providerId="ADAL" clId="{DD73E662-7226-43BF-AEC1-5F89E99E7326}" dt="2019-02-16T09:44:48.597" v="6154" actId="1076"/>
        <pc:sldMkLst>
          <pc:docMk/>
          <pc:sldMk cId="3002713683" sldId="369"/>
        </pc:sldMkLst>
        <pc:spChg chg="mod">
          <ac:chgData name="Almarie Saayman" userId="43b729c7-052e-4c97-9a83-51ac2ffe52ae" providerId="ADAL" clId="{DD73E662-7226-43BF-AEC1-5F89E99E7326}" dt="2019-02-13T17:12:03.989" v="5396" actId="20577"/>
          <ac:spMkLst>
            <pc:docMk/>
            <pc:sldMk cId="3002713683" sldId="369"/>
            <ac:spMk id="133" creationId="{00000000-0000-0000-0000-000000000000}"/>
          </ac:spMkLst>
        </pc:spChg>
        <pc:spChg chg="mod">
          <ac:chgData name="Almarie Saayman" userId="43b729c7-052e-4c97-9a83-51ac2ffe52ae" providerId="ADAL" clId="{DD73E662-7226-43BF-AEC1-5F89E99E7326}" dt="2019-02-11T16:35:38.768" v="4060" actId="20577"/>
          <ac:spMkLst>
            <pc:docMk/>
            <pc:sldMk cId="3002713683" sldId="369"/>
            <ac:spMk id="134" creationId="{00000000-0000-0000-0000-000000000000}"/>
          </ac:spMkLst>
        </pc:spChg>
        <pc:picChg chg="del">
          <ac:chgData name="Almarie Saayman" userId="43b729c7-052e-4c97-9a83-51ac2ffe52ae" providerId="ADAL" clId="{DD73E662-7226-43BF-AEC1-5F89E99E7326}" dt="2019-02-11T16:21:00.430" v="3687" actId="478"/>
          <ac:picMkLst>
            <pc:docMk/>
            <pc:sldMk cId="3002713683" sldId="369"/>
            <ac:picMk id="3" creationId="{417608EE-88F2-4703-90AC-CE19B1872C52}"/>
          </ac:picMkLst>
        </pc:picChg>
        <pc:picChg chg="add mod">
          <ac:chgData name="Almarie Saayman" userId="43b729c7-052e-4c97-9a83-51ac2ffe52ae" providerId="ADAL" clId="{DD73E662-7226-43BF-AEC1-5F89E99E7326}" dt="2019-02-16T09:44:48.597" v="6154" actId="1076"/>
          <ac:picMkLst>
            <pc:docMk/>
            <pc:sldMk cId="3002713683" sldId="369"/>
            <ac:picMk id="4" creationId="{81980A04-4ECC-4D2F-A419-AA33263B65A2}"/>
          </ac:picMkLst>
        </pc:picChg>
      </pc:sldChg>
      <pc:sldChg chg="addSp delSp modSp add">
        <pc:chgData name="Almarie Saayman" userId="43b729c7-052e-4c97-9a83-51ac2ffe52ae" providerId="ADAL" clId="{DD73E662-7226-43BF-AEC1-5F89E99E7326}" dt="2019-02-16T09:46:46.558" v="6201" actId="1076"/>
        <pc:sldMkLst>
          <pc:docMk/>
          <pc:sldMk cId="1149611682" sldId="370"/>
        </pc:sldMkLst>
        <pc:spChg chg="mod">
          <ac:chgData name="Almarie Saayman" userId="43b729c7-052e-4c97-9a83-51ac2ffe52ae" providerId="ADAL" clId="{DD73E662-7226-43BF-AEC1-5F89E99E7326}" dt="2019-02-13T17:12:11.396" v="5399" actId="20577"/>
          <ac:spMkLst>
            <pc:docMk/>
            <pc:sldMk cId="1149611682" sldId="370"/>
            <ac:spMk id="133" creationId="{00000000-0000-0000-0000-000000000000}"/>
          </ac:spMkLst>
        </pc:spChg>
        <pc:spChg chg="mod">
          <ac:chgData name="Almarie Saayman" userId="43b729c7-052e-4c97-9a83-51ac2ffe52ae" providerId="ADAL" clId="{DD73E662-7226-43BF-AEC1-5F89E99E7326}" dt="2019-02-11T16:47:03.906" v="4255" actId="20577"/>
          <ac:spMkLst>
            <pc:docMk/>
            <pc:sldMk cId="1149611682" sldId="370"/>
            <ac:spMk id="134" creationId="{00000000-0000-0000-0000-000000000000}"/>
          </ac:spMkLst>
        </pc:spChg>
        <pc:picChg chg="add mod">
          <ac:chgData name="Almarie Saayman" userId="43b729c7-052e-4c97-9a83-51ac2ffe52ae" providerId="ADAL" clId="{DD73E662-7226-43BF-AEC1-5F89E99E7326}" dt="2019-02-16T09:46:46.558" v="6201" actId="1076"/>
          <ac:picMkLst>
            <pc:docMk/>
            <pc:sldMk cId="1149611682" sldId="370"/>
            <ac:picMk id="3" creationId="{C490467D-2132-4C04-A9DC-D323327B7641}"/>
          </ac:picMkLst>
        </pc:picChg>
        <pc:picChg chg="del">
          <ac:chgData name="Almarie Saayman" userId="43b729c7-052e-4c97-9a83-51ac2ffe52ae" providerId="ADAL" clId="{DD73E662-7226-43BF-AEC1-5F89E99E7326}" dt="2019-02-11T16:29:02.531" v="3845" actId="478"/>
          <ac:picMkLst>
            <pc:docMk/>
            <pc:sldMk cId="1149611682" sldId="370"/>
            <ac:picMk id="4" creationId="{81980A04-4ECC-4D2F-A419-AA33263B65A2}"/>
          </ac:picMkLst>
        </pc:picChg>
      </pc:sldChg>
      <pc:sldChg chg="addSp delSp modSp add modNotesTx">
        <pc:chgData name="Almarie Saayman" userId="43b729c7-052e-4c97-9a83-51ac2ffe52ae" providerId="ADAL" clId="{DD73E662-7226-43BF-AEC1-5F89E99E7326}" dt="2019-02-19T19:28:09.372" v="13645" actId="20577"/>
        <pc:sldMkLst>
          <pc:docMk/>
          <pc:sldMk cId="122561561" sldId="371"/>
        </pc:sldMkLst>
        <pc:spChg chg="mod">
          <ac:chgData name="Almarie Saayman" userId="43b729c7-052e-4c97-9a83-51ac2ffe52ae" providerId="ADAL" clId="{DD73E662-7226-43BF-AEC1-5F89E99E7326}" dt="2019-02-13T17:12:16.297" v="5402" actId="20577"/>
          <ac:spMkLst>
            <pc:docMk/>
            <pc:sldMk cId="122561561" sldId="371"/>
            <ac:spMk id="133" creationId="{00000000-0000-0000-0000-000000000000}"/>
          </ac:spMkLst>
        </pc:spChg>
        <pc:spChg chg="mod">
          <ac:chgData name="Almarie Saayman" userId="43b729c7-052e-4c97-9a83-51ac2ffe52ae" providerId="ADAL" clId="{DD73E662-7226-43BF-AEC1-5F89E99E7326}" dt="2019-02-16T10:08:51.121" v="6295" actId="20577"/>
          <ac:spMkLst>
            <pc:docMk/>
            <pc:sldMk cId="122561561" sldId="371"/>
            <ac:spMk id="134" creationId="{00000000-0000-0000-0000-000000000000}"/>
          </ac:spMkLst>
        </pc:spChg>
        <pc:picChg chg="del">
          <ac:chgData name="Almarie Saayman" userId="43b729c7-052e-4c97-9a83-51ac2ffe52ae" providerId="ADAL" clId="{DD73E662-7226-43BF-AEC1-5F89E99E7326}" dt="2019-02-11T16:35:13.899" v="4047" actId="478"/>
          <ac:picMkLst>
            <pc:docMk/>
            <pc:sldMk cId="122561561" sldId="371"/>
            <ac:picMk id="3" creationId="{C490467D-2132-4C04-A9DC-D323327B7641}"/>
          </ac:picMkLst>
        </pc:picChg>
        <pc:picChg chg="add mod">
          <ac:chgData name="Almarie Saayman" userId="43b729c7-052e-4c97-9a83-51ac2ffe52ae" providerId="ADAL" clId="{DD73E662-7226-43BF-AEC1-5F89E99E7326}" dt="2019-02-16T09:47:09.969" v="6202" actId="1076"/>
          <ac:picMkLst>
            <pc:docMk/>
            <pc:sldMk cId="122561561" sldId="371"/>
            <ac:picMk id="4" creationId="{EAC28C76-A726-4C48-8FD8-117027F96E59}"/>
          </ac:picMkLst>
        </pc:picChg>
      </pc:sldChg>
      <pc:sldChg chg="modSp add modNotesTx">
        <pc:chgData name="Almarie Saayman" userId="43b729c7-052e-4c97-9a83-51ac2ffe52ae" providerId="ADAL" clId="{DD73E662-7226-43BF-AEC1-5F89E99E7326}" dt="2019-02-19T18:59:37.550" v="13292" actId="20577"/>
        <pc:sldMkLst>
          <pc:docMk/>
          <pc:sldMk cId="868843986" sldId="373"/>
        </pc:sldMkLst>
        <pc:spChg chg="mod">
          <ac:chgData name="Almarie Saayman" userId="43b729c7-052e-4c97-9a83-51ac2ffe52ae" providerId="ADAL" clId="{DD73E662-7226-43BF-AEC1-5F89E99E7326}" dt="2019-02-13T16:30:46.650" v="4354" actId="20577"/>
          <ac:spMkLst>
            <pc:docMk/>
            <pc:sldMk cId="868843986" sldId="373"/>
            <ac:spMk id="2" creationId="{1798E2AC-237C-45F0-A51C-FCCE54898358}"/>
          </ac:spMkLst>
        </pc:spChg>
      </pc:sldChg>
      <pc:sldChg chg="addSp delSp modSp add modNotesTx">
        <pc:chgData name="Almarie Saayman" userId="43b729c7-052e-4c97-9a83-51ac2ffe52ae" providerId="ADAL" clId="{DD73E662-7226-43BF-AEC1-5F89E99E7326}" dt="2019-02-16T10:05:18.292" v="6268" actId="1076"/>
        <pc:sldMkLst>
          <pc:docMk/>
          <pc:sldMk cId="3364967921" sldId="374"/>
        </pc:sldMkLst>
        <pc:spChg chg="mod">
          <ac:chgData name="Almarie Saayman" userId="43b729c7-052e-4c97-9a83-51ac2ffe52ae" providerId="ADAL" clId="{DD73E662-7226-43BF-AEC1-5F89E99E7326}" dt="2019-02-13T17:12:20.937" v="5405" actId="20577"/>
          <ac:spMkLst>
            <pc:docMk/>
            <pc:sldMk cId="3364967921" sldId="374"/>
            <ac:spMk id="133" creationId="{00000000-0000-0000-0000-000000000000}"/>
          </ac:spMkLst>
        </pc:spChg>
        <pc:spChg chg="mod">
          <ac:chgData name="Almarie Saayman" userId="43b729c7-052e-4c97-9a83-51ac2ffe52ae" providerId="ADAL" clId="{DD73E662-7226-43BF-AEC1-5F89E99E7326}" dt="2019-02-13T16:42:20.805" v="4464" actId="20577"/>
          <ac:spMkLst>
            <pc:docMk/>
            <pc:sldMk cId="3364967921" sldId="374"/>
            <ac:spMk id="134" creationId="{00000000-0000-0000-0000-000000000000}"/>
          </ac:spMkLst>
        </pc:spChg>
        <pc:picChg chg="add del mod">
          <ac:chgData name="Almarie Saayman" userId="43b729c7-052e-4c97-9a83-51ac2ffe52ae" providerId="ADAL" clId="{DD73E662-7226-43BF-AEC1-5F89E99E7326}" dt="2019-02-13T16:40:41.919" v="4361" actId="478"/>
          <ac:picMkLst>
            <pc:docMk/>
            <pc:sldMk cId="3364967921" sldId="374"/>
            <ac:picMk id="2" creationId="{430A7F89-8868-4699-8A8A-A94B8EBC5831}"/>
          </ac:picMkLst>
        </pc:picChg>
        <pc:picChg chg="add mod">
          <ac:chgData name="Almarie Saayman" userId="43b729c7-052e-4c97-9a83-51ac2ffe52ae" providerId="ADAL" clId="{DD73E662-7226-43BF-AEC1-5F89E99E7326}" dt="2019-02-16T10:05:18.292" v="6268" actId="1076"/>
          <ac:picMkLst>
            <pc:docMk/>
            <pc:sldMk cId="3364967921" sldId="374"/>
            <ac:picMk id="3" creationId="{A1721930-280E-43AA-A6EF-F24B22F8C472}"/>
          </ac:picMkLst>
        </pc:picChg>
        <pc:picChg chg="del">
          <ac:chgData name="Almarie Saayman" userId="43b729c7-052e-4c97-9a83-51ac2ffe52ae" providerId="ADAL" clId="{DD73E662-7226-43BF-AEC1-5F89E99E7326}" dt="2019-02-13T16:39:31.488" v="4356" actId="478"/>
          <ac:picMkLst>
            <pc:docMk/>
            <pc:sldMk cId="3364967921" sldId="374"/>
            <ac:picMk id="4" creationId="{EAC28C76-A726-4C48-8FD8-117027F96E59}"/>
          </ac:picMkLst>
        </pc:picChg>
      </pc:sldChg>
      <pc:sldChg chg="addSp delSp modSp add modNotesTx">
        <pc:chgData name="Almarie Saayman" userId="43b729c7-052e-4c97-9a83-51ac2ffe52ae" providerId="ADAL" clId="{DD73E662-7226-43BF-AEC1-5F89E99E7326}" dt="2019-02-19T19:28:53.151" v="13647" actId="20577"/>
        <pc:sldMkLst>
          <pc:docMk/>
          <pc:sldMk cId="2447000253" sldId="375"/>
        </pc:sldMkLst>
        <pc:spChg chg="mod">
          <ac:chgData name="Almarie Saayman" userId="43b729c7-052e-4c97-9a83-51ac2ffe52ae" providerId="ADAL" clId="{DD73E662-7226-43BF-AEC1-5F89E99E7326}" dt="2019-02-13T17:12:25.347" v="5408" actId="20577"/>
          <ac:spMkLst>
            <pc:docMk/>
            <pc:sldMk cId="2447000253" sldId="375"/>
            <ac:spMk id="133" creationId="{00000000-0000-0000-0000-000000000000}"/>
          </ac:spMkLst>
        </pc:spChg>
        <pc:spChg chg="mod">
          <ac:chgData name="Almarie Saayman" userId="43b729c7-052e-4c97-9a83-51ac2ffe52ae" providerId="ADAL" clId="{DD73E662-7226-43BF-AEC1-5F89E99E7326}" dt="2019-02-16T11:34:17.242" v="9397" actId="20577"/>
          <ac:spMkLst>
            <pc:docMk/>
            <pc:sldMk cId="2447000253" sldId="375"/>
            <ac:spMk id="134" creationId="{00000000-0000-0000-0000-000000000000}"/>
          </ac:spMkLst>
        </pc:spChg>
        <pc:picChg chg="add mod">
          <ac:chgData name="Almarie Saayman" userId="43b729c7-052e-4c97-9a83-51ac2ffe52ae" providerId="ADAL" clId="{DD73E662-7226-43BF-AEC1-5F89E99E7326}" dt="2019-02-16T10:05:28.809" v="6269" actId="1076"/>
          <ac:picMkLst>
            <pc:docMk/>
            <pc:sldMk cId="2447000253" sldId="375"/>
            <ac:picMk id="2" creationId="{D0DE059F-0AA9-4EFF-BDE0-7F9E8CFC692A}"/>
          </ac:picMkLst>
        </pc:picChg>
        <pc:picChg chg="del">
          <ac:chgData name="Almarie Saayman" userId="43b729c7-052e-4c97-9a83-51ac2ffe52ae" providerId="ADAL" clId="{DD73E662-7226-43BF-AEC1-5F89E99E7326}" dt="2019-02-13T16:46:10.265" v="4745" actId="478"/>
          <ac:picMkLst>
            <pc:docMk/>
            <pc:sldMk cId="2447000253" sldId="375"/>
            <ac:picMk id="3" creationId="{A1721930-280E-43AA-A6EF-F24B22F8C472}"/>
          </ac:picMkLst>
        </pc:picChg>
      </pc:sldChg>
      <pc:sldChg chg="addSp delSp modSp add modNotesTx">
        <pc:chgData name="Almarie Saayman" userId="43b729c7-052e-4c97-9a83-51ac2ffe52ae" providerId="ADAL" clId="{DD73E662-7226-43BF-AEC1-5F89E99E7326}" dt="2019-02-16T10:05:42.680" v="6270" actId="1076"/>
        <pc:sldMkLst>
          <pc:docMk/>
          <pc:sldMk cId="3599651593" sldId="376"/>
        </pc:sldMkLst>
        <pc:spChg chg="mod">
          <ac:chgData name="Almarie Saayman" userId="43b729c7-052e-4c97-9a83-51ac2ffe52ae" providerId="ADAL" clId="{DD73E662-7226-43BF-AEC1-5F89E99E7326}" dt="2019-02-13T17:13:27.665" v="5411" actId="20577"/>
          <ac:spMkLst>
            <pc:docMk/>
            <pc:sldMk cId="3599651593" sldId="376"/>
            <ac:spMk id="133" creationId="{00000000-0000-0000-0000-000000000000}"/>
          </ac:spMkLst>
        </pc:spChg>
        <pc:spChg chg="mod">
          <ac:chgData name="Almarie Saayman" userId="43b729c7-052e-4c97-9a83-51ac2ffe52ae" providerId="ADAL" clId="{DD73E662-7226-43BF-AEC1-5F89E99E7326}" dt="2019-02-16T09:26:38.524" v="5673" actId="20577"/>
          <ac:spMkLst>
            <pc:docMk/>
            <pc:sldMk cId="3599651593" sldId="376"/>
            <ac:spMk id="134" creationId="{00000000-0000-0000-0000-000000000000}"/>
          </ac:spMkLst>
        </pc:spChg>
        <pc:picChg chg="del">
          <ac:chgData name="Almarie Saayman" userId="43b729c7-052e-4c97-9a83-51ac2ffe52ae" providerId="ADAL" clId="{DD73E662-7226-43BF-AEC1-5F89E99E7326}" dt="2019-02-13T17:10:07.765" v="5363" actId="478"/>
          <ac:picMkLst>
            <pc:docMk/>
            <pc:sldMk cId="3599651593" sldId="376"/>
            <ac:picMk id="2" creationId="{D0DE059F-0AA9-4EFF-BDE0-7F9E8CFC692A}"/>
          </ac:picMkLst>
        </pc:picChg>
        <pc:picChg chg="add mod">
          <ac:chgData name="Almarie Saayman" userId="43b729c7-052e-4c97-9a83-51ac2ffe52ae" providerId="ADAL" clId="{DD73E662-7226-43BF-AEC1-5F89E99E7326}" dt="2019-02-16T10:05:42.680" v="6270" actId="1076"/>
          <ac:picMkLst>
            <pc:docMk/>
            <pc:sldMk cId="3599651593" sldId="376"/>
            <ac:picMk id="2" creationId="{DDE72027-7997-4A93-9847-482C4C2B3075}"/>
          </ac:picMkLst>
        </pc:picChg>
      </pc:sldChg>
      <pc:sldChg chg="addSp delSp modSp add modNotesTx">
        <pc:chgData name="Almarie Saayman" userId="43b729c7-052e-4c97-9a83-51ac2ffe52ae" providerId="ADAL" clId="{DD73E662-7226-43BF-AEC1-5F89E99E7326}" dt="2019-02-16T11:34:50.706" v="9407" actId="20577"/>
        <pc:sldMkLst>
          <pc:docMk/>
          <pc:sldMk cId="1203162107" sldId="377"/>
        </pc:sldMkLst>
        <pc:spChg chg="mod">
          <ac:chgData name="Almarie Saayman" userId="43b729c7-052e-4c97-9a83-51ac2ffe52ae" providerId="ADAL" clId="{DD73E662-7226-43BF-AEC1-5F89E99E7326}" dt="2019-02-16T09:31:35.989" v="5719"/>
          <ac:spMkLst>
            <pc:docMk/>
            <pc:sldMk cId="1203162107" sldId="377"/>
            <ac:spMk id="133" creationId="{00000000-0000-0000-0000-000000000000}"/>
          </ac:spMkLst>
        </pc:spChg>
        <pc:spChg chg="mod">
          <ac:chgData name="Almarie Saayman" userId="43b729c7-052e-4c97-9a83-51ac2ffe52ae" providerId="ADAL" clId="{DD73E662-7226-43BF-AEC1-5F89E99E7326}" dt="2019-02-16T11:34:50.706" v="9407" actId="20577"/>
          <ac:spMkLst>
            <pc:docMk/>
            <pc:sldMk cId="1203162107" sldId="377"/>
            <ac:spMk id="134" creationId="{00000000-0000-0000-0000-000000000000}"/>
          </ac:spMkLst>
        </pc:spChg>
        <pc:picChg chg="del">
          <ac:chgData name="Almarie Saayman" userId="43b729c7-052e-4c97-9a83-51ac2ffe52ae" providerId="ADAL" clId="{DD73E662-7226-43BF-AEC1-5F89E99E7326}" dt="2019-02-16T09:28:05.118" v="5683" actId="478"/>
          <ac:picMkLst>
            <pc:docMk/>
            <pc:sldMk cId="1203162107" sldId="377"/>
            <ac:picMk id="2" creationId="{DDE72027-7997-4A93-9847-482C4C2B3075}"/>
          </ac:picMkLst>
        </pc:picChg>
        <pc:picChg chg="add mod">
          <ac:chgData name="Almarie Saayman" userId="43b729c7-052e-4c97-9a83-51ac2ffe52ae" providerId="ADAL" clId="{DD73E662-7226-43BF-AEC1-5F89E99E7326}" dt="2019-02-16T10:05:58.421" v="6278" actId="1035"/>
          <ac:picMkLst>
            <pc:docMk/>
            <pc:sldMk cId="1203162107" sldId="377"/>
            <ac:picMk id="3" creationId="{EC5304EA-37C7-42FB-82F8-38D294A2CA94}"/>
          </ac:picMkLst>
        </pc:picChg>
      </pc:sldChg>
      <pc:sldChg chg="addSp delSp modSp add modNotesTx">
        <pc:chgData name="Almarie Saayman" userId="43b729c7-052e-4c97-9a83-51ac2ffe52ae" providerId="ADAL" clId="{DD73E662-7226-43BF-AEC1-5F89E99E7326}" dt="2019-02-19T19:29:18.006" v="13649" actId="20577"/>
        <pc:sldMkLst>
          <pc:docMk/>
          <pc:sldMk cId="1674155320" sldId="378"/>
        </pc:sldMkLst>
        <pc:spChg chg="mod">
          <ac:chgData name="Almarie Saayman" userId="43b729c7-052e-4c97-9a83-51ac2ffe52ae" providerId="ADAL" clId="{DD73E662-7226-43BF-AEC1-5F89E99E7326}" dt="2019-02-16T09:31:52.857" v="5723" actId="20577"/>
          <ac:spMkLst>
            <pc:docMk/>
            <pc:sldMk cId="1674155320" sldId="378"/>
            <ac:spMk id="133" creationId="{00000000-0000-0000-0000-000000000000}"/>
          </ac:spMkLst>
        </pc:spChg>
        <pc:spChg chg="mod">
          <ac:chgData name="Almarie Saayman" userId="43b729c7-052e-4c97-9a83-51ac2ffe52ae" providerId="ADAL" clId="{DD73E662-7226-43BF-AEC1-5F89E99E7326}" dt="2019-02-16T11:35:04.720" v="9408" actId="20577"/>
          <ac:spMkLst>
            <pc:docMk/>
            <pc:sldMk cId="1674155320" sldId="378"/>
            <ac:spMk id="134" creationId="{00000000-0000-0000-0000-000000000000}"/>
          </ac:spMkLst>
        </pc:spChg>
        <pc:picChg chg="add mod">
          <ac:chgData name="Almarie Saayman" userId="43b729c7-052e-4c97-9a83-51ac2ffe52ae" providerId="ADAL" clId="{DD73E662-7226-43BF-AEC1-5F89E99E7326}" dt="2019-02-16T10:06:08.297" v="6279" actId="1076"/>
          <ac:picMkLst>
            <pc:docMk/>
            <pc:sldMk cId="1674155320" sldId="378"/>
            <ac:picMk id="2" creationId="{E4875508-8615-4DC0-8DDF-4F4FCFBF56C9}"/>
          </ac:picMkLst>
        </pc:picChg>
        <pc:picChg chg="del">
          <ac:chgData name="Almarie Saayman" userId="43b729c7-052e-4c97-9a83-51ac2ffe52ae" providerId="ADAL" clId="{DD73E662-7226-43BF-AEC1-5F89E99E7326}" dt="2019-02-16T09:32:33.912" v="5724" actId="478"/>
          <ac:picMkLst>
            <pc:docMk/>
            <pc:sldMk cId="1674155320" sldId="378"/>
            <ac:picMk id="3" creationId="{EC5304EA-37C7-42FB-82F8-38D294A2CA94}"/>
          </ac:picMkLst>
        </pc:picChg>
      </pc:sldChg>
      <pc:sldChg chg="addSp delSp modSp add modNotesTx">
        <pc:chgData name="Almarie Saayman" userId="43b729c7-052e-4c97-9a83-51ac2ffe52ae" providerId="ADAL" clId="{DD73E662-7226-43BF-AEC1-5F89E99E7326}" dt="2019-02-16T11:35:39.808" v="9415" actId="1036"/>
        <pc:sldMkLst>
          <pc:docMk/>
          <pc:sldMk cId="788426088" sldId="379"/>
        </pc:sldMkLst>
        <pc:spChg chg="mod">
          <ac:chgData name="Almarie Saayman" userId="43b729c7-052e-4c97-9a83-51ac2ffe52ae" providerId="ADAL" clId="{DD73E662-7226-43BF-AEC1-5F89E99E7326}" dt="2019-02-16T11:35:28.506" v="9409" actId="20577"/>
          <ac:spMkLst>
            <pc:docMk/>
            <pc:sldMk cId="788426088" sldId="379"/>
            <ac:spMk id="134" creationId="{00000000-0000-0000-0000-000000000000}"/>
          </ac:spMkLst>
        </pc:spChg>
        <pc:picChg chg="del">
          <ac:chgData name="Almarie Saayman" userId="43b729c7-052e-4c97-9a83-51ac2ffe52ae" providerId="ADAL" clId="{DD73E662-7226-43BF-AEC1-5F89E99E7326}" dt="2019-02-16T09:35:55.319" v="5963" actId="478"/>
          <ac:picMkLst>
            <pc:docMk/>
            <pc:sldMk cId="788426088" sldId="379"/>
            <ac:picMk id="2" creationId="{E4875508-8615-4DC0-8DDF-4F4FCFBF56C9}"/>
          </ac:picMkLst>
        </pc:picChg>
        <pc:picChg chg="add mod">
          <ac:chgData name="Almarie Saayman" userId="43b729c7-052e-4c97-9a83-51ac2ffe52ae" providerId="ADAL" clId="{DD73E662-7226-43BF-AEC1-5F89E99E7326}" dt="2019-02-16T11:35:39.808" v="9415" actId="1036"/>
          <ac:picMkLst>
            <pc:docMk/>
            <pc:sldMk cId="788426088" sldId="379"/>
            <ac:picMk id="3" creationId="{70B819E7-FD1D-4320-B39B-6DA53EC3263B}"/>
          </ac:picMkLst>
        </pc:picChg>
      </pc:sldChg>
      <pc:sldChg chg="addSp delSp modSp add modNotesTx">
        <pc:chgData name="Almarie Saayman" userId="43b729c7-052e-4c97-9a83-51ac2ffe52ae" providerId="ADAL" clId="{DD73E662-7226-43BF-AEC1-5F89E99E7326}" dt="2019-02-16T11:35:50.812" v="9416" actId="20577"/>
        <pc:sldMkLst>
          <pc:docMk/>
          <pc:sldMk cId="1289874436" sldId="380"/>
        </pc:sldMkLst>
        <pc:spChg chg="mod">
          <ac:chgData name="Almarie Saayman" userId="43b729c7-052e-4c97-9a83-51ac2ffe52ae" providerId="ADAL" clId="{DD73E662-7226-43BF-AEC1-5F89E99E7326}" dt="2019-02-16T11:35:50.812" v="9416" actId="20577"/>
          <ac:spMkLst>
            <pc:docMk/>
            <pc:sldMk cId="1289874436" sldId="380"/>
            <ac:spMk id="134" creationId="{00000000-0000-0000-0000-000000000000}"/>
          </ac:spMkLst>
        </pc:spChg>
        <pc:picChg chg="add mod">
          <ac:chgData name="Almarie Saayman" userId="43b729c7-052e-4c97-9a83-51ac2ffe52ae" providerId="ADAL" clId="{DD73E662-7226-43BF-AEC1-5F89E99E7326}" dt="2019-02-16T10:10:19.009" v="6303" actId="1036"/>
          <ac:picMkLst>
            <pc:docMk/>
            <pc:sldMk cId="1289874436" sldId="380"/>
            <ac:picMk id="2" creationId="{7A4135F0-D184-4DFF-88B6-CED2E7DE3898}"/>
          </ac:picMkLst>
        </pc:picChg>
        <pc:picChg chg="del">
          <ac:chgData name="Almarie Saayman" userId="43b729c7-052e-4c97-9a83-51ac2ffe52ae" providerId="ADAL" clId="{DD73E662-7226-43BF-AEC1-5F89E99E7326}" dt="2019-02-16T09:37:14.786" v="5995" actId="478"/>
          <ac:picMkLst>
            <pc:docMk/>
            <pc:sldMk cId="1289874436" sldId="380"/>
            <ac:picMk id="3" creationId="{70B819E7-FD1D-4320-B39B-6DA53EC3263B}"/>
          </ac:picMkLst>
        </pc:picChg>
      </pc:sldChg>
      <pc:sldChg chg="addSp delSp modSp add modNotesTx">
        <pc:chgData name="Almarie Saayman" userId="43b729c7-052e-4c97-9a83-51ac2ffe52ae" providerId="ADAL" clId="{DD73E662-7226-43BF-AEC1-5F89E99E7326}" dt="2019-02-16T11:36:07.543" v="9417" actId="1036"/>
        <pc:sldMkLst>
          <pc:docMk/>
          <pc:sldMk cId="3838187297" sldId="381"/>
        </pc:sldMkLst>
        <pc:spChg chg="mod">
          <ac:chgData name="Almarie Saayman" userId="43b729c7-052e-4c97-9a83-51ac2ffe52ae" providerId="ADAL" clId="{DD73E662-7226-43BF-AEC1-5F89E99E7326}" dt="2019-02-16T10:16:23.591" v="6370" actId="20577"/>
          <ac:spMkLst>
            <pc:docMk/>
            <pc:sldMk cId="3838187297" sldId="381"/>
            <ac:spMk id="134" creationId="{00000000-0000-0000-0000-000000000000}"/>
          </ac:spMkLst>
        </pc:spChg>
        <pc:picChg chg="del">
          <ac:chgData name="Almarie Saayman" userId="43b729c7-052e-4c97-9a83-51ac2ffe52ae" providerId="ADAL" clId="{DD73E662-7226-43BF-AEC1-5F89E99E7326}" dt="2019-02-16T10:10:34.581" v="6305" actId="478"/>
          <ac:picMkLst>
            <pc:docMk/>
            <pc:sldMk cId="3838187297" sldId="381"/>
            <ac:picMk id="2" creationId="{7A4135F0-D184-4DFF-88B6-CED2E7DE3898}"/>
          </ac:picMkLst>
        </pc:picChg>
        <pc:picChg chg="add mod">
          <ac:chgData name="Almarie Saayman" userId="43b729c7-052e-4c97-9a83-51ac2ffe52ae" providerId="ADAL" clId="{DD73E662-7226-43BF-AEC1-5F89E99E7326}" dt="2019-02-16T11:36:07.543" v="9417" actId="1036"/>
          <ac:picMkLst>
            <pc:docMk/>
            <pc:sldMk cId="3838187297" sldId="381"/>
            <ac:picMk id="3" creationId="{6B0203B3-18CF-4800-A0EC-EDD73F1A138E}"/>
          </ac:picMkLst>
        </pc:picChg>
      </pc:sldChg>
      <pc:sldChg chg="addSp delSp modSp add modNotesTx">
        <pc:chgData name="Almarie Saayman" userId="43b729c7-052e-4c97-9a83-51ac2ffe52ae" providerId="ADAL" clId="{DD73E662-7226-43BF-AEC1-5F89E99E7326}" dt="2019-02-16T11:36:15.199" v="9418" actId="20577"/>
        <pc:sldMkLst>
          <pc:docMk/>
          <pc:sldMk cId="2943584289" sldId="382"/>
        </pc:sldMkLst>
        <pc:spChg chg="mod">
          <ac:chgData name="Almarie Saayman" userId="43b729c7-052e-4c97-9a83-51ac2ffe52ae" providerId="ADAL" clId="{DD73E662-7226-43BF-AEC1-5F89E99E7326}" dt="2019-02-16T11:36:15.199" v="9418" actId="20577"/>
          <ac:spMkLst>
            <pc:docMk/>
            <pc:sldMk cId="2943584289" sldId="382"/>
            <ac:spMk id="134" creationId="{00000000-0000-0000-0000-000000000000}"/>
          </ac:spMkLst>
        </pc:spChg>
        <pc:picChg chg="add mod">
          <ac:chgData name="Almarie Saayman" userId="43b729c7-052e-4c97-9a83-51ac2ffe52ae" providerId="ADAL" clId="{DD73E662-7226-43BF-AEC1-5F89E99E7326}" dt="2019-02-16T10:20:19.424" v="6413" actId="1036"/>
          <ac:picMkLst>
            <pc:docMk/>
            <pc:sldMk cId="2943584289" sldId="382"/>
            <ac:picMk id="2" creationId="{BA000BD5-8E4A-4F8D-A1E2-DE70825DC268}"/>
          </ac:picMkLst>
        </pc:picChg>
        <pc:picChg chg="del">
          <ac:chgData name="Almarie Saayman" userId="43b729c7-052e-4c97-9a83-51ac2ffe52ae" providerId="ADAL" clId="{DD73E662-7226-43BF-AEC1-5F89E99E7326}" dt="2019-02-16T10:16:49.422" v="6372" actId="478"/>
          <ac:picMkLst>
            <pc:docMk/>
            <pc:sldMk cId="2943584289" sldId="382"/>
            <ac:picMk id="3" creationId="{6B0203B3-18CF-4800-A0EC-EDD73F1A138E}"/>
          </ac:picMkLst>
        </pc:picChg>
      </pc:sldChg>
      <pc:sldChg chg="addSp delSp modSp add modNotesTx">
        <pc:chgData name="Almarie Saayman" userId="43b729c7-052e-4c97-9a83-51ac2ffe52ae" providerId="ADAL" clId="{DD73E662-7226-43BF-AEC1-5F89E99E7326}" dt="2019-02-16T11:36:41.110" v="9426" actId="20577"/>
        <pc:sldMkLst>
          <pc:docMk/>
          <pc:sldMk cId="3754045750" sldId="383"/>
        </pc:sldMkLst>
        <pc:spChg chg="mod">
          <ac:chgData name="Almarie Saayman" userId="43b729c7-052e-4c97-9a83-51ac2ffe52ae" providerId="ADAL" clId="{DD73E662-7226-43BF-AEC1-5F89E99E7326}" dt="2019-02-16T11:36:41.110" v="9426" actId="20577"/>
          <ac:spMkLst>
            <pc:docMk/>
            <pc:sldMk cId="3754045750" sldId="383"/>
            <ac:spMk id="134" creationId="{00000000-0000-0000-0000-000000000000}"/>
          </ac:spMkLst>
        </pc:spChg>
        <pc:picChg chg="del">
          <ac:chgData name="Almarie Saayman" userId="43b729c7-052e-4c97-9a83-51ac2ffe52ae" providerId="ADAL" clId="{DD73E662-7226-43BF-AEC1-5F89E99E7326}" dt="2019-02-16T10:20:35.234" v="6419" actId="478"/>
          <ac:picMkLst>
            <pc:docMk/>
            <pc:sldMk cId="3754045750" sldId="383"/>
            <ac:picMk id="2" creationId="{BA000BD5-8E4A-4F8D-A1E2-DE70825DC268}"/>
          </ac:picMkLst>
        </pc:picChg>
        <pc:picChg chg="add mod">
          <ac:chgData name="Almarie Saayman" userId="43b729c7-052e-4c97-9a83-51ac2ffe52ae" providerId="ADAL" clId="{DD73E662-7226-43BF-AEC1-5F89E99E7326}" dt="2019-02-16T10:21:30.037" v="6473" actId="1035"/>
          <ac:picMkLst>
            <pc:docMk/>
            <pc:sldMk cId="3754045750" sldId="383"/>
            <ac:picMk id="3" creationId="{358033D9-08D0-4738-AFCB-C405A3617884}"/>
          </ac:picMkLst>
        </pc:picChg>
      </pc:sldChg>
      <pc:sldChg chg="addSp delSp modSp add modNotesTx">
        <pc:chgData name="Almarie Saayman" userId="43b729c7-052e-4c97-9a83-51ac2ffe52ae" providerId="ADAL" clId="{DD73E662-7226-43BF-AEC1-5F89E99E7326}" dt="2019-02-16T11:37:00.529" v="9434" actId="20577"/>
        <pc:sldMkLst>
          <pc:docMk/>
          <pc:sldMk cId="3926637036" sldId="384"/>
        </pc:sldMkLst>
        <pc:spChg chg="mod">
          <ac:chgData name="Almarie Saayman" userId="43b729c7-052e-4c97-9a83-51ac2ffe52ae" providerId="ADAL" clId="{DD73E662-7226-43BF-AEC1-5F89E99E7326}" dt="2019-02-16T11:37:00.529" v="9434" actId="20577"/>
          <ac:spMkLst>
            <pc:docMk/>
            <pc:sldMk cId="3926637036" sldId="384"/>
            <ac:spMk id="134" creationId="{00000000-0000-0000-0000-000000000000}"/>
          </ac:spMkLst>
        </pc:spChg>
        <pc:picChg chg="add mod">
          <ac:chgData name="Almarie Saayman" userId="43b729c7-052e-4c97-9a83-51ac2ffe52ae" providerId="ADAL" clId="{DD73E662-7226-43BF-AEC1-5F89E99E7326}" dt="2019-02-16T10:26:02.059" v="6581" actId="1035"/>
          <ac:picMkLst>
            <pc:docMk/>
            <pc:sldMk cId="3926637036" sldId="384"/>
            <ac:picMk id="2" creationId="{8E702ECD-8E3A-40B2-85DE-D1FF51A3B0B0}"/>
          </ac:picMkLst>
        </pc:picChg>
        <pc:picChg chg="del">
          <ac:chgData name="Almarie Saayman" userId="43b729c7-052e-4c97-9a83-51ac2ffe52ae" providerId="ADAL" clId="{DD73E662-7226-43BF-AEC1-5F89E99E7326}" dt="2019-02-16T10:23:51.011" v="6519" actId="478"/>
          <ac:picMkLst>
            <pc:docMk/>
            <pc:sldMk cId="3926637036" sldId="384"/>
            <ac:picMk id="3" creationId="{358033D9-08D0-4738-AFCB-C405A3617884}"/>
          </ac:picMkLst>
        </pc:picChg>
      </pc:sldChg>
      <pc:sldChg chg="addSp delSp modSp add modNotesTx">
        <pc:chgData name="Almarie Saayman" userId="43b729c7-052e-4c97-9a83-51ac2ffe52ae" providerId="ADAL" clId="{DD73E662-7226-43BF-AEC1-5F89E99E7326}" dt="2019-02-16T11:37:30.737" v="9442" actId="20577"/>
        <pc:sldMkLst>
          <pc:docMk/>
          <pc:sldMk cId="1586544301" sldId="385"/>
        </pc:sldMkLst>
        <pc:spChg chg="mod">
          <ac:chgData name="Almarie Saayman" userId="43b729c7-052e-4c97-9a83-51ac2ffe52ae" providerId="ADAL" clId="{DD73E662-7226-43BF-AEC1-5F89E99E7326}" dt="2019-02-16T11:37:30.737" v="9442" actId="20577"/>
          <ac:spMkLst>
            <pc:docMk/>
            <pc:sldMk cId="1586544301" sldId="385"/>
            <ac:spMk id="134" creationId="{00000000-0000-0000-0000-000000000000}"/>
          </ac:spMkLst>
        </pc:spChg>
        <pc:picChg chg="del">
          <ac:chgData name="Almarie Saayman" userId="43b729c7-052e-4c97-9a83-51ac2ffe52ae" providerId="ADAL" clId="{DD73E662-7226-43BF-AEC1-5F89E99E7326}" dt="2019-02-16T10:29:56.464" v="6685" actId="478"/>
          <ac:picMkLst>
            <pc:docMk/>
            <pc:sldMk cId="1586544301" sldId="385"/>
            <ac:picMk id="2" creationId="{8E702ECD-8E3A-40B2-85DE-D1FF51A3B0B0}"/>
          </ac:picMkLst>
        </pc:picChg>
        <pc:picChg chg="add mod">
          <ac:chgData name="Almarie Saayman" userId="43b729c7-052e-4c97-9a83-51ac2ffe52ae" providerId="ADAL" clId="{DD73E662-7226-43BF-AEC1-5F89E99E7326}" dt="2019-02-16T10:32:04.094" v="6735" actId="1036"/>
          <ac:picMkLst>
            <pc:docMk/>
            <pc:sldMk cId="1586544301" sldId="385"/>
            <ac:picMk id="3" creationId="{C1FAA454-DA7C-449A-A5A2-D7DF5D973597}"/>
          </ac:picMkLst>
        </pc:picChg>
      </pc:sldChg>
      <pc:sldChg chg="addSp delSp modSp add modNotesTx">
        <pc:chgData name="Almarie Saayman" userId="43b729c7-052e-4c97-9a83-51ac2ffe52ae" providerId="ADAL" clId="{DD73E662-7226-43BF-AEC1-5F89E99E7326}" dt="2019-02-20T17:54:49.522" v="16539" actId="20577"/>
        <pc:sldMkLst>
          <pc:docMk/>
          <pc:sldMk cId="202184559" sldId="386"/>
        </pc:sldMkLst>
        <pc:spChg chg="mod">
          <ac:chgData name="Almarie Saayman" userId="43b729c7-052e-4c97-9a83-51ac2ffe52ae" providerId="ADAL" clId="{DD73E662-7226-43BF-AEC1-5F89E99E7326}" dt="2019-02-16T11:37:41.578" v="9443" actId="20577"/>
          <ac:spMkLst>
            <pc:docMk/>
            <pc:sldMk cId="202184559" sldId="386"/>
            <ac:spMk id="134" creationId="{00000000-0000-0000-0000-000000000000}"/>
          </ac:spMkLst>
        </pc:spChg>
        <pc:picChg chg="add mod">
          <ac:chgData name="Almarie Saayman" userId="43b729c7-052e-4c97-9a83-51ac2ffe52ae" providerId="ADAL" clId="{DD73E662-7226-43BF-AEC1-5F89E99E7326}" dt="2019-02-16T10:33:19.217" v="6778" actId="1035"/>
          <ac:picMkLst>
            <pc:docMk/>
            <pc:sldMk cId="202184559" sldId="386"/>
            <ac:picMk id="2" creationId="{DEFA0376-2DBB-41E3-BC1F-96CB466BD3E7}"/>
          </ac:picMkLst>
        </pc:picChg>
        <pc:picChg chg="del">
          <ac:chgData name="Almarie Saayman" userId="43b729c7-052e-4c97-9a83-51ac2ffe52ae" providerId="ADAL" clId="{DD73E662-7226-43BF-AEC1-5F89E99E7326}" dt="2019-02-16T10:32:17.628" v="6737" actId="478"/>
          <ac:picMkLst>
            <pc:docMk/>
            <pc:sldMk cId="202184559" sldId="386"/>
            <ac:picMk id="3" creationId="{C1FAA454-DA7C-449A-A5A2-D7DF5D973597}"/>
          </ac:picMkLst>
        </pc:picChg>
      </pc:sldChg>
      <pc:sldChg chg="addSp delSp modSp add modNotesTx">
        <pc:chgData name="Almarie Saayman" userId="43b729c7-052e-4c97-9a83-51ac2ffe52ae" providerId="ADAL" clId="{DD73E662-7226-43BF-AEC1-5F89E99E7326}" dt="2019-02-20T17:54:57.733" v="16540" actId="20577"/>
        <pc:sldMkLst>
          <pc:docMk/>
          <pc:sldMk cId="1540204019" sldId="387"/>
        </pc:sldMkLst>
        <pc:spChg chg="mod">
          <ac:chgData name="Almarie Saayman" userId="43b729c7-052e-4c97-9a83-51ac2ffe52ae" providerId="ADAL" clId="{DD73E662-7226-43BF-AEC1-5F89E99E7326}" dt="2019-02-16T11:38:09.058" v="9451" actId="20577"/>
          <ac:spMkLst>
            <pc:docMk/>
            <pc:sldMk cId="1540204019" sldId="387"/>
            <ac:spMk id="134" creationId="{00000000-0000-0000-0000-000000000000}"/>
          </ac:spMkLst>
        </pc:spChg>
        <pc:graphicFrameChg chg="add del modGraphic">
          <ac:chgData name="Almarie Saayman" userId="43b729c7-052e-4c97-9a83-51ac2ffe52ae" providerId="ADAL" clId="{DD73E662-7226-43BF-AEC1-5F89E99E7326}" dt="2019-02-20T17:54:27.661" v="16537" actId="27309"/>
          <ac:graphicFrameMkLst>
            <pc:docMk/>
            <pc:sldMk cId="1540204019" sldId="387"/>
            <ac:graphicFrameMk id="4" creationId="{CC8F15B5-153A-4DAF-8C16-37CB12C5B2C1}"/>
          </ac:graphicFrameMkLst>
        </pc:graphicFrameChg>
        <pc:picChg chg="del">
          <ac:chgData name="Almarie Saayman" userId="43b729c7-052e-4c97-9a83-51ac2ffe52ae" providerId="ADAL" clId="{DD73E662-7226-43BF-AEC1-5F89E99E7326}" dt="2019-02-16T10:38:49.027" v="7015" actId="478"/>
          <ac:picMkLst>
            <pc:docMk/>
            <pc:sldMk cId="1540204019" sldId="387"/>
            <ac:picMk id="2" creationId="{DEFA0376-2DBB-41E3-BC1F-96CB466BD3E7}"/>
          </ac:picMkLst>
        </pc:picChg>
        <pc:picChg chg="add mod">
          <ac:chgData name="Almarie Saayman" userId="43b729c7-052e-4c97-9a83-51ac2ffe52ae" providerId="ADAL" clId="{DD73E662-7226-43BF-AEC1-5F89E99E7326}" dt="2019-02-16T11:37:58.111" v="9444" actId="1036"/>
          <ac:picMkLst>
            <pc:docMk/>
            <pc:sldMk cId="1540204019" sldId="387"/>
            <ac:picMk id="3" creationId="{9BC8BC77-B563-497D-9D85-D4AE7C9C3B4C}"/>
          </ac:picMkLst>
        </pc:picChg>
        <pc:picChg chg="add del">
          <ac:chgData name="Almarie Saayman" userId="43b729c7-052e-4c97-9a83-51ac2ffe52ae" providerId="ADAL" clId="{DD73E662-7226-43BF-AEC1-5F89E99E7326}" dt="2019-02-16T10:45:09.992" v="7275"/>
          <ac:picMkLst>
            <pc:docMk/>
            <pc:sldMk cId="1540204019" sldId="387"/>
            <ac:picMk id="4" creationId="{A54EBE72-7DF9-4CD1-BF9F-9515798B3A5A}"/>
          </ac:picMkLst>
        </pc:picChg>
      </pc:sldChg>
      <pc:sldChg chg="addSp delSp modSp add modNotesTx">
        <pc:chgData name="Almarie Saayman" userId="43b729c7-052e-4c97-9a83-51ac2ffe52ae" providerId="ADAL" clId="{DD73E662-7226-43BF-AEC1-5F89E99E7326}" dt="2019-02-16T10:52:47.214" v="7578" actId="1035"/>
        <pc:sldMkLst>
          <pc:docMk/>
          <pc:sldMk cId="443454285" sldId="388"/>
        </pc:sldMkLst>
        <pc:spChg chg="mod">
          <ac:chgData name="Almarie Saayman" userId="43b729c7-052e-4c97-9a83-51ac2ffe52ae" providerId="ADAL" clId="{DD73E662-7226-43BF-AEC1-5F89E99E7326}" dt="2019-02-16T10:47:15.359" v="7412" actId="20577"/>
          <ac:spMkLst>
            <pc:docMk/>
            <pc:sldMk cId="443454285" sldId="388"/>
            <ac:spMk id="134" creationId="{00000000-0000-0000-0000-000000000000}"/>
          </ac:spMkLst>
        </pc:spChg>
        <pc:picChg chg="add mod">
          <ac:chgData name="Almarie Saayman" userId="43b729c7-052e-4c97-9a83-51ac2ffe52ae" providerId="ADAL" clId="{DD73E662-7226-43BF-AEC1-5F89E99E7326}" dt="2019-02-16T10:52:47.214" v="7578" actId="1035"/>
          <ac:picMkLst>
            <pc:docMk/>
            <pc:sldMk cId="443454285" sldId="388"/>
            <ac:picMk id="2" creationId="{A6417D10-071E-4CAB-818A-F8627591EB66}"/>
          </ac:picMkLst>
        </pc:picChg>
        <pc:picChg chg="del">
          <ac:chgData name="Almarie Saayman" userId="43b729c7-052e-4c97-9a83-51ac2ffe52ae" providerId="ADAL" clId="{DD73E662-7226-43BF-AEC1-5F89E99E7326}" dt="2019-02-16T10:46:01.439" v="7304" actId="478"/>
          <ac:picMkLst>
            <pc:docMk/>
            <pc:sldMk cId="443454285" sldId="388"/>
            <ac:picMk id="3" creationId="{9BC8BC77-B563-497D-9D85-D4AE7C9C3B4C}"/>
          </ac:picMkLst>
        </pc:picChg>
      </pc:sldChg>
      <pc:sldChg chg="addSp delSp modSp add">
        <pc:chgData name="Almarie Saayman" userId="43b729c7-052e-4c97-9a83-51ac2ffe52ae" providerId="ADAL" clId="{DD73E662-7226-43BF-AEC1-5F89E99E7326}" dt="2019-02-16T11:38:35.922" v="9452" actId="20577"/>
        <pc:sldMkLst>
          <pc:docMk/>
          <pc:sldMk cId="2143254739" sldId="389"/>
        </pc:sldMkLst>
        <pc:spChg chg="mod">
          <ac:chgData name="Almarie Saayman" userId="43b729c7-052e-4c97-9a83-51ac2ffe52ae" providerId="ADAL" clId="{DD73E662-7226-43BF-AEC1-5F89E99E7326}" dt="2019-02-16T11:38:35.922" v="9452" actId="20577"/>
          <ac:spMkLst>
            <pc:docMk/>
            <pc:sldMk cId="2143254739" sldId="389"/>
            <ac:spMk id="134" creationId="{00000000-0000-0000-0000-000000000000}"/>
          </ac:spMkLst>
        </pc:spChg>
        <pc:picChg chg="del">
          <ac:chgData name="Almarie Saayman" userId="43b729c7-052e-4c97-9a83-51ac2ffe52ae" providerId="ADAL" clId="{DD73E662-7226-43BF-AEC1-5F89E99E7326}" dt="2019-02-16T10:49:17.302" v="7445" actId="478"/>
          <ac:picMkLst>
            <pc:docMk/>
            <pc:sldMk cId="2143254739" sldId="389"/>
            <ac:picMk id="2" creationId="{A6417D10-071E-4CAB-818A-F8627591EB66}"/>
          </ac:picMkLst>
        </pc:picChg>
        <pc:picChg chg="add mod">
          <ac:chgData name="Almarie Saayman" userId="43b729c7-052e-4c97-9a83-51ac2ffe52ae" providerId="ADAL" clId="{DD73E662-7226-43BF-AEC1-5F89E99E7326}" dt="2019-02-16T10:51:03.398" v="7509" actId="1036"/>
          <ac:picMkLst>
            <pc:docMk/>
            <pc:sldMk cId="2143254739" sldId="389"/>
            <ac:picMk id="3" creationId="{A292E257-E932-4EF2-AF59-9FADC0238786}"/>
          </ac:picMkLst>
        </pc:picChg>
      </pc:sldChg>
      <pc:sldChg chg="addSp delSp modSp add">
        <pc:chgData name="Almarie Saayman" userId="43b729c7-052e-4c97-9a83-51ac2ffe52ae" providerId="ADAL" clId="{DD73E662-7226-43BF-AEC1-5F89E99E7326}" dt="2019-02-16T11:38:53.964" v="9454" actId="1035"/>
        <pc:sldMkLst>
          <pc:docMk/>
          <pc:sldMk cId="1486420079" sldId="390"/>
        </pc:sldMkLst>
        <pc:spChg chg="mod">
          <ac:chgData name="Almarie Saayman" userId="43b729c7-052e-4c97-9a83-51ac2ffe52ae" providerId="ADAL" clId="{DD73E662-7226-43BF-AEC1-5F89E99E7326}" dt="2019-02-16T11:38:49.923" v="9453" actId="20577"/>
          <ac:spMkLst>
            <pc:docMk/>
            <pc:sldMk cId="1486420079" sldId="390"/>
            <ac:spMk id="134" creationId="{00000000-0000-0000-0000-000000000000}"/>
          </ac:spMkLst>
        </pc:spChg>
        <pc:picChg chg="add mod">
          <ac:chgData name="Almarie Saayman" userId="43b729c7-052e-4c97-9a83-51ac2ffe52ae" providerId="ADAL" clId="{DD73E662-7226-43BF-AEC1-5F89E99E7326}" dt="2019-02-16T11:38:53.964" v="9454" actId="1035"/>
          <ac:picMkLst>
            <pc:docMk/>
            <pc:sldMk cId="1486420079" sldId="390"/>
            <ac:picMk id="2" creationId="{63BD1242-EB61-40AF-B3CD-316D36810A2D}"/>
          </ac:picMkLst>
        </pc:picChg>
        <pc:picChg chg="del">
          <ac:chgData name="Almarie Saayman" userId="43b729c7-052e-4c97-9a83-51ac2ffe52ae" providerId="ADAL" clId="{DD73E662-7226-43BF-AEC1-5F89E99E7326}" dt="2019-02-16T10:53:01.228" v="7580" actId="478"/>
          <ac:picMkLst>
            <pc:docMk/>
            <pc:sldMk cId="1486420079" sldId="390"/>
            <ac:picMk id="3" creationId="{A292E257-E932-4EF2-AF59-9FADC0238786}"/>
          </ac:picMkLst>
        </pc:picChg>
      </pc:sldChg>
      <pc:sldChg chg="addSp delSp modSp add">
        <pc:chgData name="Almarie Saayman" userId="43b729c7-052e-4c97-9a83-51ac2ffe52ae" providerId="ADAL" clId="{DD73E662-7226-43BF-AEC1-5F89E99E7326}" dt="2019-02-16T10:57:31.158" v="7760" actId="20577"/>
        <pc:sldMkLst>
          <pc:docMk/>
          <pc:sldMk cId="122140671" sldId="391"/>
        </pc:sldMkLst>
        <pc:spChg chg="mod">
          <ac:chgData name="Almarie Saayman" userId="43b729c7-052e-4c97-9a83-51ac2ffe52ae" providerId="ADAL" clId="{DD73E662-7226-43BF-AEC1-5F89E99E7326}" dt="2019-02-16T10:57:31.158" v="7760" actId="20577"/>
          <ac:spMkLst>
            <pc:docMk/>
            <pc:sldMk cId="122140671" sldId="391"/>
            <ac:spMk id="134" creationId="{00000000-0000-0000-0000-000000000000}"/>
          </ac:spMkLst>
        </pc:spChg>
        <pc:picChg chg="del">
          <ac:chgData name="Almarie Saayman" userId="43b729c7-052e-4c97-9a83-51ac2ffe52ae" providerId="ADAL" clId="{DD73E662-7226-43BF-AEC1-5F89E99E7326}" dt="2019-02-16T10:56:17.085" v="7662" actId="478"/>
          <ac:picMkLst>
            <pc:docMk/>
            <pc:sldMk cId="122140671" sldId="391"/>
            <ac:picMk id="2" creationId="{63BD1242-EB61-40AF-B3CD-316D36810A2D}"/>
          </ac:picMkLst>
        </pc:picChg>
        <pc:picChg chg="add mod">
          <ac:chgData name="Almarie Saayman" userId="43b729c7-052e-4c97-9a83-51ac2ffe52ae" providerId="ADAL" clId="{DD73E662-7226-43BF-AEC1-5F89E99E7326}" dt="2019-02-16T10:56:45.587" v="7705" actId="1036"/>
          <ac:picMkLst>
            <pc:docMk/>
            <pc:sldMk cId="122140671" sldId="391"/>
            <ac:picMk id="4" creationId="{06B40D04-69FC-415F-8D11-D0D5EC42255C}"/>
          </ac:picMkLst>
        </pc:picChg>
      </pc:sldChg>
      <pc:sldChg chg="addSp delSp modSp add">
        <pc:chgData name="Almarie Saayman" userId="43b729c7-052e-4c97-9a83-51ac2ffe52ae" providerId="ADAL" clId="{DD73E662-7226-43BF-AEC1-5F89E99E7326}" dt="2019-02-16T11:02:00.265" v="8007" actId="20577"/>
        <pc:sldMkLst>
          <pc:docMk/>
          <pc:sldMk cId="1686899332" sldId="392"/>
        </pc:sldMkLst>
        <pc:spChg chg="mod">
          <ac:chgData name="Almarie Saayman" userId="43b729c7-052e-4c97-9a83-51ac2ffe52ae" providerId="ADAL" clId="{DD73E662-7226-43BF-AEC1-5F89E99E7326}" dt="2019-02-16T11:02:00.265" v="8007" actId="20577"/>
          <ac:spMkLst>
            <pc:docMk/>
            <pc:sldMk cId="1686899332" sldId="392"/>
            <ac:spMk id="134" creationId="{00000000-0000-0000-0000-000000000000}"/>
          </ac:spMkLst>
        </pc:spChg>
        <pc:picChg chg="add mod">
          <ac:chgData name="Almarie Saayman" userId="43b729c7-052e-4c97-9a83-51ac2ffe52ae" providerId="ADAL" clId="{DD73E662-7226-43BF-AEC1-5F89E99E7326}" dt="2019-02-16T11:01:53.785" v="8006" actId="1076"/>
          <ac:picMkLst>
            <pc:docMk/>
            <pc:sldMk cId="1686899332" sldId="392"/>
            <ac:picMk id="2" creationId="{90E86430-618D-4537-820D-099720427C8C}"/>
          </ac:picMkLst>
        </pc:picChg>
        <pc:picChg chg="del">
          <ac:chgData name="Almarie Saayman" userId="43b729c7-052e-4c97-9a83-51ac2ffe52ae" providerId="ADAL" clId="{DD73E662-7226-43BF-AEC1-5F89E99E7326}" dt="2019-02-16T10:59:27.800" v="7762" actId="478"/>
          <ac:picMkLst>
            <pc:docMk/>
            <pc:sldMk cId="1686899332" sldId="392"/>
            <ac:picMk id="4" creationId="{06B40D04-69FC-415F-8D11-D0D5EC42255C}"/>
          </ac:picMkLst>
        </pc:picChg>
      </pc:sldChg>
      <pc:sldChg chg="addSp delSp modSp add">
        <pc:chgData name="Almarie Saayman" userId="43b729c7-052e-4c97-9a83-51ac2ffe52ae" providerId="ADAL" clId="{DD73E662-7226-43BF-AEC1-5F89E99E7326}" dt="2019-02-16T11:39:15.766" v="9455" actId="20577"/>
        <pc:sldMkLst>
          <pc:docMk/>
          <pc:sldMk cId="1845632808" sldId="393"/>
        </pc:sldMkLst>
        <pc:spChg chg="mod">
          <ac:chgData name="Almarie Saayman" userId="43b729c7-052e-4c97-9a83-51ac2ffe52ae" providerId="ADAL" clId="{DD73E662-7226-43BF-AEC1-5F89E99E7326}" dt="2019-02-16T11:39:15.766" v="9455" actId="20577"/>
          <ac:spMkLst>
            <pc:docMk/>
            <pc:sldMk cId="1845632808" sldId="393"/>
            <ac:spMk id="134" creationId="{00000000-0000-0000-0000-000000000000}"/>
          </ac:spMkLst>
        </pc:spChg>
        <pc:picChg chg="del">
          <ac:chgData name="Almarie Saayman" userId="43b729c7-052e-4c97-9a83-51ac2ffe52ae" providerId="ADAL" clId="{DD73E662-7226-43BF-AEC1-5F89E99E7326}" dt="2019-02-16T11:02:26.362" v="8009" actId="478"/>
          <ac:picMkLst>
            <pc:docMk/>
            <pc:sldMk cId="1845632808" sldId="393"/>
            <ac:picMk id="2" creationId="{90E86430-618D-4537-820D-099720427C8C}"/>
          </ac:picMkLst>
        </pc:picChg>
        <pc:picChg chg="add mod">
          <ac:chgData name="Almarie Saayman" userId="43b729c7-052e-4c97-9a83-51ac2ffe52ae" providerId="ADAL" clId="{DD73E662-7226-43BF-AEC1-5F89E99E7326}" dt="2019-02-16T11:03:28.491" v="8056" actId="1036"/>
          <ac:picMkLst>
            <pc:docMk/>
            <pc:sldMk cId="1845632808" sldId="393"/>
            <ac:picMk id="3" creationId="{E1655C7C-72B8-4367-87D9-399931BBD324}"/>
          </ac:picMkLst>
        </pc:picChg>
      </pc:sldChg>
      <pc:sldChg chg="addSp delSp modSp add">
        <pc:chgData name="Almarie Saayman" userId="43b729c7-052e-4c97-9a83-51ac2ffe52ae" providerId="ADAL" clId="{DD73E662-7226-43BF-AEC1-5F89E99E7326}" dt="2019-02-16T11:06:09.883" v="8219" actId="20577"/>
        <pc:sldMkLst>
          <pc:docMk/>
          <pc:sldMk cId="3211064488" sldId="394"/>
        </pc:sldMkLst>
        <pc:spChg chg="mod">
          <ac:chgData name="Almarie Saayman" userId="43b729c7-052e-4c97-9a83-51ac2ffe52ae" providerId="ADAL" clId="{DD73E662-7226-43BF-AEC1-5F89E99E7326}" dt="2019-02-16T11:06:09.883" v="8219" actId="20577"/>
          <ac:spMkLst>
            <pc:docMk/>
            <pc:sldMk cId="3211064488" sldId="394"/>
            <ac:spMk id="134" creationId="{00000000-0000-0000-0000-000000000000}"/>
          </ac:spMkLst>
        </pc:spChg>
        <pc:picChg chg="add mod">
          <ac:chgData name="Almarie Saayman" userId="43b729c7-052e-4c97-9a83-51ac2ffe52ae" providerId="ADAL" clId="{DD73E662-7226-43BF-AEC1-5F89E99E7326}" dt="2019-02-16T11:05:43.342" v="8191" actId="1036"/>
          <ac:picMkLst>
            <pc:docMk/>
            <pc:sldMk cId="3211064488" sldId="394"/>
            <ac:picMk id="2" creationId="{993D35B1-6692-48F2-B31D-5F9CC0A7B17E}"/>
          </ac:picMkLst>
        </pc:picChg>
        <pc:picChg chg="del">
          <ac:chgData name="Almarie Saayman" userId="43b729c7-052e-4c97-9a83-51ac2ffe52ae" providerId="ADAL" clId="{DD73E662-7226-43BF-AEC1-5F89E99E7326}" dt="2019-02-16T11:04:20.525" v="8127" actId="478"/>
          <ac:picMkLst>
            <pc:docMk/>
            <pc:sldMk cId="3211064488" sldId="394"/>
            <ac:picMk id="3" creationId="{E1655C7C-72B8-4367-87D9-399931BBD324}"/>
          </ac:picMkLst>
        </pc:picChg>
      </pc:sldChg>
      <pc:sldChg chg="addSp delSp modSp add">
        <pc:chgData name="Almarie Saayman" userId="43b729c7-052e-4c97-9a83-51ac2ffe52ae" providerId="ADAL" clId="{DD73E662-7226-43BF-AEC1-5F89E99E7326}" dt="2019-02-16T11:39:44.288" v="9464" actId="20577"/>
        <pc:sldMkLst>
          <pc:docMk/>
          <pc:sldMk cId="3475683762" sldId="395"/>
        </pc:sldMkLst>
        <pc:spChg chg="mod">
          <ac:chgData name="Almarie Saayman" userId="43b729c7-052e-4c97-9a83-51ac2ffe52ae" providerId="ADAL" clId="{DD73E662-7226-43BF-AEC1-5F89E99E7326}" dt="2019-02-16T11:39:44.288" v="9464" actId="20577"/>
          <ac:spMkLst>
            <pc:docMk/>
            <pc:sldMk cId="3475683762" sldId="395"/>
            <ac:spMk id="134" creationId="{00000000-0000-0000-0000-000000000000}"/>
          </ac:spMkLst>
        </pc:spChg>
        <pc:picChg chg="del">
          <ac:chgData name="Almarie Saayman" userId="43b729c7-052e-4c97-9a83-51ac2ffe52ae" providerId="ADAL" clId="{DD73E662-7226-43BF-AEC1-5F89E99E7326}" dt="2019-02-16T11:07:30.470" v="8221" actId="478"/>
          <ac:picMkLst>
            <pc:docMk/>
            <pc:sldMk cId="3475683762" sldId="395"/>
            <ac:picMk id="2" creationId="{993D35B1-6692-48F2-B31D-5F9CC0A7B17E}"/>
          </ac:picMkLst>
        </pc:picChg>
        <pc:picChg chg="add del mod">
          <ac:chgData name="Almarie Saayman" userId="43b729c7-052e-4c97-9a83-51ac2ffe52ae" providerId="ADAL" clId="{DD73E662-7226-43BF-AEC1-5F89E99E7326}" dt="2019-02-16T11:10:32.098" v="8382" actId="478"/>
          <ac:picMkLst>
            <pc:docMk/>
            <pc:sldMk cId="3475683762" sldId="395"/>
            <ac:picMk id="3" creationId="{56421CE3-84E8-4375-BF06-B60F4CCF390A}"/>
          </ac:picMkLst>
        </pc:picChg>
        <pc:picChg chg="add mod">
          <ac:chgData name="Almarie Saayman" userId="43b729c7-052e-4c97-9a83-51ac2ffe52ae" providerId="ADAL" clId="{DD73E662-7226-43BF-AEC1-5F89E99E7326}" dt="2019-02-16T11:10:51.001" v="8428" actId="1036"/>
          <ac:picMkLst>
            <pc:docMk/>
            <pc:sldMk cId="3475683762" sldId="395"/>
            <ac:picMk id="4" creationId="{B6148C87-4474-4940-A502-8B457E594E0D}"/>
          </ac:picMkLst>
        </pc:picChg>
      </pc:sldChg>
      <pc:sldChg chg="addSp delSp modSp add">
        <pc:chgData name="Almarie Saayman" userId="43b729c7-052e-4c97-9a83-51ac2ffe52ae" providerId="ADAL" clId="{DD73E662-7226-43BF-AEC1-5F89E99E7326}" dt="2019-02-16T11:40:00.189" v="9472" actId="20577"/>
        <pc:sldMkLst>
          <pc:docMk/>
          <pc:sldMk cId="2361618268" sldId="396"/>
        </pc:sldMkLst>
        <pc:spChg chg="mod">
          <ac:chgData name="Almarie Saayman" userId="43b729c7-052e-4c97-9a83-51ac2ffe52ae" providerId="ADAL" clId="{DD73E662-7226-43BF-AEC1-5F89E99E7326}" dt="2019-02-16T11:40:00.189" v="9472" actId="20577"/>
          <ac:spMkLst>
            <pc:docMk/>
            <pc:sldMk cId="2361618268" sldId="396"/>
            <ac:spMk id="134" creationId="{00000000-0000-0000-0000-000000000000}"/>
          </ac:spMkLst>
        </pc:spChg>
        <pc:picChg chg="add mod">
          <ac:chgData name="Almarie Saayman" userId="43b729c7-052e-4c97-9a83-51ac2ffe52ae" providerId="ADAL" clId="{DD73E662-7226-43BF-AEC1-5F89E99E7326}" dt="2019-02-16T11:15:38.121" v="8767" actId="1036"/>
          <ac:picMkLst>
            <pc:docMk/>
            <pc:sldMk cId="2361618268" sldId="396"/>
            <ac:picMk id="3" creationId="{BF16FE6A-9532-4EEC-8AAC-4A069440278C}"/>
          </ac:picMkLst>
        </pc:picChg>
        <pc:picChg chg="del">
          <ac:chgData name="Almarie Saayman" userId="43b729c7-052e-4c97-9a83-51ac2ffe52ae" providerId="ADAL" clId="{DD73E662-7226-43BF-AEC1-5F89E99E7326}" dt="2019-02-16T11:12:39.146" v="8469" actId="478"/>
          <ac:picMkLst>
            <pc:docMk/>
            <pc:sldMk cId="2361618268" sldId="396"/>
            <ac:picMk id="4" creationId="{B6148C87-4474-4940-A502-8B457E594E0D}"/>
          </ac:picMkLst>
        </pc:picChg>
      </pc:sldChg>
      <pc:sldChg chg="addSp delSp modSp add">
        <pc:chgData name="Almarie Saayman" userId="43b729c7-052e-4c97-9a83-51ac2ffe52ae" providerId="ADAL" clId="{DD73E662-7226-43BF-AEC1-5F89E99E7326}" dt="2019-02-16T11:40:13.747" v="9473" actId="20577"/>
        <pc:sldMkLst>
          <pc:docMk/>
          <pc:sldMk cId="724545218" sldId="397"/>
        </pc:sldMkLst>
        <pc:spChg chg="mod">
          <ac:chgData name="Almarie Saayman" userId="43b729c7-052e-4c97-9a83-51ac2ffe52ae" providerId="ADAL" clId="{DD73E662-7226-43BF-AEC1-5F89E99E7326}" dt="2019-02-16T11:40:13.747" v="9473" actId="20577"/>
          <ac:spMkLst>
            <pc:docMk/>
            <pc:sldMk cId="724545218" sldId="397"/>
            <ac:spMk id="134" creationId="{00000000-0000-0000-0000-000000000000}"/>
          </ac:spMkLst>
        </pc:spChg>
        <pc:picChg chg="add mod">
          <ac:chgData name="Almarie Saayman" userId="43b729c7-052e-4c97-9a83-51ac2ffe52ae" providerId="ADAL" clId="{DD73E662-7226-43BF-AEC1-5F89E99E7326}" dt="2019-02-16T11:17:24.457" v="8833" actId="1036"/>
          <ac:picMkLst>
            <pc:docMk/>
            <pc:sldMk cId="724545218" sldId="397"/>
            <ac:picMk id="2" creationId="{B778F2EA-588C-499B-8853-CD4C6AEBA250}"/>
          </ac:picMkLst>
        </pc:picChg>
        <pc:picChg chg="del">
          <ac:chgData name="Almarie Saayman" userId="43b729c7-052e-4c97-9a83-51ac2ffe52ae" providerId="ADAL" clId="{DD73E662-7226-43BF-AEC1-5F89E99E7326}" dt="2019-02-16T11:16:26.179" v="8769" actId="478"/>
          <ac:picMkLst>
            <pc:docMk/>
            <pc:sldMk cId="724545218" sldId="397"/>
            <ac:picMk id="3" creationId="{BF16FE6A-9532-4EEC-8AAC-4A069440278C}"/>
          </ac:picMkLst>
        </pc:picChg>
      </pc:sldChg>
      <pc:sldChg chg="addSp delSp modSp add">
        <pc:chgData name="Almarie Saayman" userId="43b729c7-052e-4c97-9a83-51ac2ffe52ae" providerId="ADAL" clId="{DD73E662-7226-43BF-AEC1-5F89E99E7326}" dt="2019-02-16T11:19:43.261" v="9037" actId="20577"/>
        <pc:sldMkLst>
          <pc:docMk/>
          <pc:sldMk cId="2939237608" sldId="398"/>
        </pc:sldMkLst>
        <pc:spChg chg="mod">
          <ac:chgData name="Almarie Saayman" userId="43b729c7-052e-4c97-9a83-51ac2ffe52ae" providerId="ADAL" clId="{DD73E662-7226-43BF-AEC1-5F89E99E7326}" dt="2019-02-16T11:19:43.261" v="9037" actId="20577"/>
          <ac:spMkLst>
            <pc:docMk/>
            <pc:sldMk cId="2939237608" sldId="398"/>
            <ac:spMk id="134" creationId="{00000000-0000-0000-0000-000000000000}"/>
          </ac:spMkLst>
        </pc:spChg>
        <pc:picChg chg="del mod">
          <ac:chgData name="Almarie Saayman" userId="43b729c7-052e-4c97-9a83-51ac2ffe52ae" providerId="ADAL" clId="{DD73E662-7226-43BF-AEC1-5F89E99E7326}" dt="2019-02-16T11:18:56.536" v="8973" actId="478"/>
          <ac:picMkLst>
            <pc:docMk/>
            <pc:sldMk cId="2939237608" sldId="398"/>
            <ac:picMk id="2" creationId="{B778F2EA-588C-499B-8853-CD4C6AEBA250}"/>
          </ac:picMkLst>
        </pc:picChg>
        <pc:picChg chg="add mod">
          <ac:chgData name="Almarie Saayman" userId="43b729c7-052e-4c97-9a83-51ac2ffe52ae" providerId="ADAL" clId="{DD73E662-7226-43BF-AEC1-5F89E99E7326}" dt="2019-02-16T11:19:37.236" v="9031" actId="1036"/>
          <ac:picMkLst>
            <pc:docMk/>
            <pc:sldMk cId="2939237608" sldId="398"/>
            <ac:picMk id="3" creationId="{976E7F29-77F2-4B68-8C6D-290EE4D87FDD}"/>
          </ac:picMkLst>
        </pc:picChg>
      </pc:sldChg>
      <pc:sldChg chg="addSp delSp modSp add">
        <pc:chgData name="Almarie Saayman" userId="43b729c7-052e-4c97-9a83-51ac2ffe52ae" providerId="ADAL" clId="{DD73E662-7226-43BF-AEC1-5F89E99E7326}" dt="2019-02-16T11:21:44.388" v="9181" actId="1035"/>
        <pc:sldMkLst>
          <pc:docMk/>
          <pc:sldMk cId="4038826174" sldId="399"/>
        </pc:sldMkLst>
        <pc:spChg chg="mod">
          <ac:chgData name="Almarie Saayman" userId="43b729c7-052e-4c97-9a83-51ac2ffe52ae" providerId="ADAL" clId="{DD73E662-7226-43BF-AEC1-5F89E99E7326}" dt="2019-02-16T11:20:49.938" v="9116" actId="20577"/>
          <ac:spMkLst>
            <pc:docMk/>
            <pc:sldMk cId="4038826174" sldId="399"/>
            <ac:spMk id="134" creationId="{00000000-0000-0000-0000-000000000000}"/>
          </ac:spMkLst>
        </pc:spChg>
        <pc:picChg chg="add mod">
          <ac:chgData name="Almarie Saayman" userId="43b729c7-052e-4c97-9a83-51ac2ffe52ae" providerId="ADAL" clId="{DD73E662-7226-43BF-AEC1-5F89E99E7326}" dt="2019-02-16T11:21:44.388" v="9181" actId="1035"/>
          <ac:picMkLst>
            <pc:docMk/>
            <pc:sldMk cId="4038826174" sldId="399"/>
            <ac:picMk id="2" creationId="{1364CAA7-265D-433C-9E65-9190ECFC621D}"/>
          </ac:picMkLst>
        </pc:picChg>
        <pc:picChg chg="del">
          <ac:chgData name="Almarie Saayman" userId="43b729c7-052e-4c97-9a83-51ac2ffe52ae" providerId="ADAL" clId="{DD73E662-7226-43BF-AEC1-5F89E99E7326}" dt="2019-02-16T11:20:14.188" v="9039" actId="478"/>
          <ac:picMkLst>
            <pc:docMk/>
            <pc:sldMk cId="4038826174" sldId="399"/>
            <ac:picMk id="3" creationId="{976E7F29-77F2-4B68-8C6D-290EE4D87FDD}"/>
          </ac:picMkLst>
        </pc:picChg>
      </pc:sldChg>
      <pc:sldChg chg="addSp delSp modSp add">
        <pc:chgData name="Almarie Saayman" userId="43b729c7-052e-4c97-9a83-51ac2ffe52ae" providerId="ADAL" clId="{DD73E662-7226-43BF-AEC1-5F89E99E7326}" dt="2019-02-16T11:40:41.271" v="9477" actId="20577"/>
        <pc:sldMkLst>
          <pc:docMk/>
          <pc:sldMk cId="810059416" sldId="400"/>
        </pc:sldMkLst>
        <pc:spChg chg="mod">
          <ac:chgData name="Almarie Saayman" userId="43b729c7-052e-4c97-9a83-51ac2ffe52ae" providerId="ADAL" clId="{DD73E662-7226-43BF-AEC1-5F89E99E7326}" dt="2019-02-16T11:40:41.271" v="9477" actId="20577"/>
          <ac:spMkLst>
            <pc:docMk/>
            <pc:sldMk cId="810059416" sldId="400"/>
            <ac:spMk id="134" creationId="{00000000-0000-0000-0000-000000000000}"/>
          </ac:spMkLst>
        </pc:spChg>
        <pc:picChg chg="del">
          <ac:chgData name="Almarie Saayman" userId="43b729c7-052e-4c97-9a83-51ac2ffe52ae" providerId="ADAL" clId="{DD73E662-7226-43BF-AEC1-5F89E99E7326}" dt="2019-02-16T11:21:59.291" v="9183" actId="478"/>
          <ac:picMkLst>
            <pc:docMk/>
            <pc:sldMk cId="810059416" sldId="400"/>
            <ac:picMk id="2" creationId="{1364CAA7-265D-433C-9E65-9190ECFC621D}"/>
          </ac:picMkLst>
        </pc:picChg>
        <pc:picChg chg="add mod">
          <ac:chgData name="Almarie Saayman" userId="43b729c7-052e-4c97-9a83-51ac2ffe52ae" providerId="ADAL" clId="{DD73E662-7226-43BF-AEC1-5F89E99E7326}" dt="2019-02-16T11:40:32.267" v="9475" actId="1036"/>
          <ac:picMkLst>
            <pc:docMk/>
            <pc:sldMk cId="810059416" sldId="400"/>
            <ac:picMk id="3" creationId="{C0916DD0-32F2-4AA1-B8AE-44FB40B83623}"/>
          </ac:picMkLst>
        </pc:picChg>
      </pc:sldChg>
      <pc:sldChg chg="addSp delSp modSp add">
        <pc:chgData name="Almarie Saayman" userId="43b729c7-052e-4c97-9a83-51ac2ffe52ae" providerId="ADAL" clId="{DD73E662-7226-43BF-AEC1-5F89E99E7326}" dt="2019-02-16T11:25:24.854" v="9382" actId="1035"/>
        <pc:sldMkLst>
          <pc:docMk/>
          <pc:sldMk cId="1507350511" sldId="401"/>
        </pc:sldMkLst>
        <pc:spChg chg="mod">
          <ac:chgData name="Almarie Saayman" userId="43b729c7-052e-4c97-9a83-51ac2ffe52ae" providerId="ADAL" clId="{DD73E662-7226-43BF-AEC1-5F89E99E7326}" dt="2019-02-16T11:24:58.550" v="9348" actId="20577"/>
          <ac:spMkLst>
            <pc:docMk/>
            <pc:sldMk cId="1507350511" sldId="401"/>
            <ac:spMk id="134" creationId="{00000000-0000-0000-0000-000000000000}"/>
          </ac:spMkLst>
        </pc:spChg>
        <pc:picChg chg="del">
          <ac:chgData name="Almarie Saayman" userId="43b729c7-052e-4c97-9a83-51ac2ffe52ae" providerId="ADAL" clId="{DD73E662-7226-43BF-AEC1-5F89E99E7326}" dt="2019-02-16T11:24:33.578" v="9304" actId="478"/>
          <ac:picMkLst>
            <pc:docMk/>
            <pc:sldMk cId="1507350511" sldId="401"/>
            <ac:picMk id="3" creationId="{C0916DD0-32F2-4AA1-B8AE-44FB40B83623}"/>
          </ac:picMkLst>
        </pc:picChg>
        <pc:picChg chg="add mod">
          <ac:chgData name="Almarie Saayman" userId="43b729c7-052e-4c97-9a83-51ac2ffe52ae" providerId="ADAL" clId="{DD73E662-7226-43BF-AEC1-5F89E99E7326}" dt="2019-02-16T11:25:24.854" v="9382" actId="1035"/>
          <ac:picMkLst>
            <pc:docMk/>
            <pc:sldMk cId="1507350511" sldId="401"/>
            <ac:picMk id="4" creationId="{758C9433-60BD-4A11-B414-F60297153784}"/>
          </ac:picMkLst>
        </pc:picChg>
      </pc:sldChg>
      <pc:sldChg chg="addSp delSp modSp add modNotesTx">
        <pc:chgData name="Almarie Saayman" userId="43b729c7-052e-4c97-9a83-51ac2ffe52ae" providerId="ADAL" clId="{DD73E662-7226-43BF-AEC1-5F89E99E7326}" dt="2019-02-20T17:57:17.747" v="16602" actId="20577"/>
        <pc:sldMkLst>
          <pc:docMk/>
          <pc:sldMk cId="277629594" sldId="402"/>
        </pc:sldMkLst>
        <pc:spChg chg="add mod ord">
          <ac:chgData name="Almarie Saayman" userId="43b729c7-052e-4c97-9a83-51ac2ffe52ae" providerId="ADAL" clId="{DD73E662-7226-43BF-AEC1-5F89E99E7326}" dt="2019-02-18T18:15:36.158" v="9927" actId="166"/>
          <ac:spMkLst>
            <pc:docMk/>
            <pc:sldMk cId="277629594" sldId="402"/>
            <ac:spMk id="3" creationId="{D9E47C39-48C7-40B1-BD3F-087D024A495D}"/>
          </ac:spMkLst>
        </pc:spChg>
        <pc:spChg chg="mod">
          <ac:chgData name="Almarie Saayman" userId="43b729c7-052e-4c97-9a83-51ac2ffe52ae" providerId="ADAL" clId="{DD73E662-7226-43BF-AEC1-5F89E99E7326}" dt="2019-02-18T18:01:47.409" v="9502" actId="20577"/>
          <ac:spMkLst>
            <pc:docMk/>
            <pc:sldMk cId="277629594" sldId="402"/>
            <ac:spMk id="133" creationId="{00000000-0000-0000-0000-000000000000}"/>
          </ac:spMkLst>
        </pc:spChg>
        <pc:spChg chg="mod">
          <ac:chgData name="Almarie Saayman" userId="43b729c7-052e-4c97-9a83-51ac2ffe52ae" providerId="ADAL" clId="{DD73E662-7226-43BF-AEC1-5F89E99E7326}" dt="2019-02-18T19:29:49.053" v="13123" actId="20577"/>
          <ac:spMkLst>
            <pc:docMk/>
            <pc:sldMk cId="277629594" sldId="402"/>
            <ac:spMk id="134" creationId="{00000000-0000-0000-0000-000000000000}"/>
          </ac:spMkLst>
        </pc:spChg>
        <pc:graphicFrameChg chg="add del mod">
          <ac:chgData name="Almarie Saayman" userId="43b729c7-052e-4c97-9a83-51ac2ffe52ae" providerId="ADAL" clId="{DD73E662-7226-43BF-AEC1-5F89E99E7326}" dt="2019-02-18T18:05:14.782" v="9590" actId="478"/>
          <ac:graphicFrameMkLst>
            <pc:docMk/>
            <pc:sldMk cId="277629594" sldId="402"/>
            <ac:graphicFrameMk id="2" creationId="{12B3533F-397A-4C13-9026-44EAF4311260}"/>
          </ac:graphicFrameMkLst>
        </pc:graphicFrameChg>
        <pc:picChg chg="del">
          <ac:chgData name="Almarie Saayman" userId="43b729c7-052e-4c97-9a83-51ac2ffe52ae" providerId="ADAL" clId="{DD73E662-7226-43BF-AEC1-5F89E99E7326}" dt="2019-02-18T18:00:21.843" v="9483" actId="478"/>
          <ac:picMkLst>
            <pc:docMk/>
            <pc:sldMk cId="277629594" sldId="402"/>
            <ac:picMk id="4" creationId="{758C9433-60BD-4A11-B414-F60297153784}"/>
          </ac:picMkLst>
        </pc:picChg>
        <pc:picChg chg="del">
          <ac:chgData name="Almarie Saayman" userId="43b729c7-052e-4c97-9a83-51ac2ffe52ae" providerId="ADAL" clId="{DD73E662-7226-43BF-AEC1-5F89E99E7326}" dt="2019-02-18T18:17:18.652" v="10025" actId="478"/>
          <ac:picMkLst>
            <pc:docMk/>
            <pc:sldMk cId="277629594" sldId="402"/>
            <ac:picMk id="6" creationId="{1EA91847-77CA-4FBE-B612-4AE2C95F9F2E}"/>
          </ac:picMkLst>
        </pc:picChg>
        <pc:cxnChg chg="add del mod">
          <ac:chgData name="Almarie Saayman" userId="43b729c7-052e-4c97-9a83-51ac2ffe52ae" providerId="ADAL" clId="{DD73E662-7226-43BF-AEC1-5F89E99E7326}" dt="2019-02-18T18:11:39.190" v="9904" actId="11529"/>
          <ac:cxnSpMkLst>
            <pc:docMk/>
            <pc:sldMk cId="277629594" sldId="402"/>
            <ac:cxnSpMk id="7" creationId="{2B91459E-1E9A-4935-9F11-174514B0B217}"/>
          </ac:cxnSpMkLst>
        </pc:cxnChg>
        <pc:cxnChg chg="add del mod">
          <ac:chgData name="Almarie Saayman" userId="43b729c7-052e-4c97-9a83-51ac2ffe52ae" providerId="ADAL" clId="{DD73E662-7226-43BF-AEC1-5F89E99E7326}" dt="2019-02-18T18:12:04.687" v="9906" actId="11529"/>
          <ac:cxnSpMkLst>
            <pc:docMk/>
            <pc:sldMk cId="277629594" sldId="402"/>
            <ac:cxnSpMk id="9" creationId="{26D7C1E5-9D77-41CB-B323-76D9951EF98A}"/>
          </ac:cxnSpMkLst>
        </pc:cxnChg>
      </pc:sldChg>
      <pc:sldChg chg="addSp delSp modSp add modNotesTx">
        <pc:chgData name="Almarie Saayman" userId="43b729c7-052e-4c97-9a83-51ac2ffe52ae" providerId="ADAL" clId="{DD73E662-7226-43BF-AEC1-5F89E99E7326}" dt="2019-02-19T19:31:24.647" v="13650" actId="20577"/>
        <pc:sldMkLst>
          <pc:docMk/>
          <pc:sldMk cId="1171250247" sldId="403"/>
        </pc:sldMkLst>
        <pc:spChg chg="del">
          <ac:chgData name="Almarie Saayman" userId="43b729c7-052e-4c97-9a83-51ac2ffe52ae" providerId="ADAL" clId="{DD73E662-7226-43BF-AEC1-5F89E99E7326}" dt="2019-02-18T18:19:40.928" v="10105" actId="478"/>
          <ac:spMkLst>
            <pc:docMk/>
            <pc:sldMk cId="1171250247" sldId="403"/>
            <ac:spMk id="3" creationId="{D9E47C39-48C7-40B1-BD3F-087D024A495D}"/>
          </ac:spMkLst>
        </pc:spChg>
        <pc:spChg chg="add mod ord">
          <ac:chgData name="Almarie Saayman" userId="43b729c7-052e-4c97-9a83-51ac2ffe52ae" providerId="ADAL" clId="{DD73E662-7226-43BF-AEC1-5F89E99E7326}" dt="2019-02-18T18:45:05.606" v="11283" actId="167"/>
          <ac:spMkLst>
            <pc:docMk/>
            <pc:sldMk cId="1171250247" sldId="403"/>
            <ac:spMk id="5" creationId="{AB072CCE-85B5-47C3-A2DB-1277CE2AD993}"/>
          </ac:spMkLst>
        </pc:spChg>
        <pc:spChg chg="mod">
          <ac:chgData name="Almarie Saayman" userId="43b729c7-052e-4c97-9a83-51ac2ffe52ae" providerId="ADAL" clId="{DD73E662-7226-43BF-AEC1-5F89E99E7326}" dt="2019-02-18T18:25:57.657" v="10380" actId="5793"/>
          <ac:spMkLst>
            <pc:docMk/>
            <pc:sldMk cId="1171250247" sldId="403"/>
            <ac:spMk id="133" creationId="{00000000-0000-0000-0000-000000000000}"/>
          </ac:spMkLst>
        </pc:spChg>
        <pc:spChg chg="mod">
          <ac:chgData name="Almarie Saayman" userId="43b729c7-052e-4c97-9a83-51ac2ffe52ae" providerId="ADAL" clId="{DD73E662-7226-43BF-AEC1-5F89E99E7326}" dt="2019-02-18T18:26:21.901" v="10389" actId="20577"/>
          <ac:spMkLst>
            <pc:docMk/>
            <pc:sldMk cId="1171250247" sldId="403"/>
            <ac:spMk id="134" creationId="{00000000-0000-0000-0000-000000000000}"/>
          </ac:spMkLst>
        </pc:spChg>
        <pc:picChg chg="add del mod">
          <ac:chgData name="Almarie Saayman" userId="43b729c7-052e-4c97-9a83-51ac2ffe52ae" providerId="ADAL" clId="{DD73E662-7226-43BF-AEC1-5F89E99E7326}" dt="2019-02-18T18:25:33.455" v="10365" actId="478"/>
          <ac:picMkLst>
            <pc:docMk/>
            <pc:sldMk cId="1171250247" sldId="403"/>
            <ac:picMk id="2" creationId="{6B8C3914-6C03-4E05-AD99-68D3E8A62D6C}"/>
          </ac:picMkLst>
        </pc:picChg>
        <pc:picChg chg="add mod">
          <ac:chgData name="Almarie Saayman" userId="43b729c7-052e-4c97-9a83-51ac2ffe52ae" providerId="ADAL" clId="{DD73E662-7226-43BF-AEC1-5F89E99E7326}" dt="2019-02-18T18:25:44.439" v="10366" actId="1076"/>
          <ac:picMkLst>
            <pc:docMk/>
            <pc:sldMk cId="1171250247" sldId="403"/>
            <ac:picMk id="4" creationId="{D01F066F-38F4-4F60-81B4-01CC80809FBB}"/>
          </ac:picMkLst>
        </pc:picChg>
      </pc:sldChg>
      <pc:sldChg chg="addSp delSp modSp add modNotesTx">
        <pc:chgData name="Almarie Saayman" userId="43b729c7-052e-4c97-9a83-51ac2ffe52ae" providerId="ADAL" clId="{DD73E662-7226-43BF-AEC1-5F89E99E7326}" dt="2019-02-18T18:39:26.819" v="11115" actId="1076"/>
        <pc:sldMkLst>
          <pc:docMk/>
          <pc:sldMk cId="2034363132" sldId="404"/>
        </pc:sldMkLst>
        <pc:spChg chg="mod">
          <ac:chgData name="Almarie Saayman" userId="43b729c7-052e-4c97-9a83-51ac2ffe52ae" providerId="ADAL" clId="{DD73E662-7226-43BF-AEC1-5F89E99E7326}" dt="2019-02-18T18:27:44.598" v="10469" actId="20577"/>
          <ac:spMkLst>
            <pc:docMk/>
            <pc:sldMk cId="2034363132" sldId="404"/>
            <ac:spMk id="133" creationId="{00000000-0000-0000-0000-000000000000}"/>
          </ac:spMkLst>
        </pc:spChg>
        <pc:spChg chg="mod">
          <ac:chgData name="Almarie Saayman" userId="43b729c7-052e-4c97-9a83-51ac2ffe52ae" providerId="ADAL" clId="{DD73E662-7226-43BF-AEC1-5F89E99E7326}" dt="2019-02-18T18:39:14.299" v="11114" actId="20577"/>
          <ac:spMkLst>
            <pc:docMk/>
            <pc:sldMk cId="2034363132" sldId="404"/>
            <ac:spMk id="134" creationId="{00000000-0000-0000-0000-000000000000}"/>
          </ac:spMkLst>
        </pc:spChg>
        <pc:picChg chg="add mod">
          <ac:chgData name="Almarie Saayman" userId="43b729c7-052e-4c97-9a83-51ac2ffe52ae" providerId="ADAL" clId="{DD73E662-7226-43BF-AEC1-5F89E99E7326}" dt="2019-02-18T18:39:26.819" v="11115" actId="1076"/>
          <ac:picMkLst>
            <pc:docMk/>
            <pc:sldMk cId="2034363132" sldId="404"/>
            <ac:picMk id="2" creationId="{BA0B8F7B-23F1-434C-80A2-D82E1139193B}"/>
          </ac:picMkLst>
        </pc:picChg>
        <pc:picChg chg="del">
          <ac:chgData name="Almarie Saayman" userId="43b729c7-052e-4c97-9a83-51ac2ffe52ae" providerId="ADAL" clId="{DD73E662-7226-43BF-AEC1-5F89E99E7326}" dt="2019-02-18T18:27:48.849" v="10470" actId="478"/>
          <ac:picMkLst>
            <pc:docMk/>
            <pc:sldMk cId="2034363132" sldId="404"/>
            <ac:picMk id="4" creationId="{758C9433-60BD-4A11-B414-F60297153784}"/>
          </ac:picMkLst>
        </pc:picChg>
      </pc:sldChg>
      <pc:sldChg chg="addSp modSp add modNotesTx">
        <pc:chgData name="Almarie Saayman" userId="43b729c7-052e-4c97-9a83-51ac2ffe52ae" providerId="ADAL" clId="{DD73E662-7226-43BF-AEC1-5F89E99E7326}" dt="2019-02-19T18:59:58.562" v="13294" actId="20577"/>
        <pc:sldMkLst>
          <pc:docMk/>
          <pc:sldMk cId="1838648072" sldId="405"/>
        </pc:sldMkLst>
        <pc:spChg chg="mod">
          <ac:chgData name="Almarie Saayman" userId="43b729c7-052e-4c97-9a83-51ac2ffe52ae" providerId="ADAL" clId="{DD73E662-7226-43BF-AEC1-5F89E99E7326}" dt="2019-02-18T18:38:08.165" v="11101" actId="1076"/>
          <ac:spMkLst>
            <pc:docMk/>
            <pc:sldMk cId="1838648072" sldId="405"/>
            <ac:spMk id="2" creationId="{1798E2AC-237C-45F0-A51C-FCCE54898358}"/>
          </ac:spMkLst>
        </pc:spChg>
        <pc:picChg chg="add mod">
          <ac:chgData name="Almarie Saayman" userId="43b729c7-052e-4c97-9a83-51ac2ffe52ae" providerId="ADAL" clId="{DD73E662-7226-43BF-AEC1-5F89E99E7326}" dt="2019-02-18T18:38:13.168" v="11102" actId="1076"/>
          <ac:picMkLst>
            <pc:docMk/>
            <pc:sldMk cId="1838648072" sldId="405"/>
            <ac:picMk id="3" creationId="{84172D46-E56B-4CBC-8604-DFA6F3902B2A}"/>
          </ac:picMkLst>
        </pc:picChg>
      </pc:sldChg>
      <pc:sldChg chg="modSp add modNotesTx">
        <pc:chgData name="Almarie Saayman" userId="43b729c7-052e-4c97-9a83-51ac2ffe52ae" providerId="ADAL" clId="{DD73E662-7226-43BF-AEC1-5F89E99E7326}" dt="2019-02-20T17:58:29.231" v="16603" actId="20577"/>
        <pc:sldMkLst>
          <pc:docMk/>
          <pc:sldMk cId="1652850985" sldId="406"/>
        </pc:sldMkLst>
        <pc:spChg chg="mod">
          <ac:chgData name="Almarie Saayman" userId="43b729c7-052e-4c97-9a83-51ac2ffe52ae" providerId="ADAL" clId="{DD73E662-7226-43BF-AEC1-5F89E99E7326}" dt="2019-02-18T18:41:04.970" v="11148" actId="14100"/>
          <ac:spMkLst>
            <pc:docMk/>
            <pc:sldMk cId="1652850985" sldId="406"/>
            <ac:spMk id="3" creationId="{D9E47C39-48C7-40B1-BD3F-087D024A495D}"/>
          </ac:spMkLst>
        </pc:spChg>
        <pc:spChg chg="mod">
          <ac:chgData name="Almarie Saayman" userId="43b729c7-052e-4c97-9a83-51ac2ffe52ae" providerId="ADAL" clId="{DD73E662-7226-43BF-AEC1-5F89E99E7326}" dt="2019-02-18T18:40:22.651" v="11126" actId="20577"/>
          <ac:spMkLst>
            <pc:docMk/>
            <pc:sldMk cId="1652850985" sldId="406"/>
            <ac:spMk id="133" creationId="{00000000-0000-0000-0000-000000000000}"/>
          </ac:spMkLst>
        </pc:spChg>
        <pc:spChg chg="mod">
          <ac:chgData name="Almarie Saayman" userId="43b729c7-052e-4c97-9a83-51ac2ffe52ae" providerId="ADAL" clId="{DD73E662-7226-43BF-AEC1-5F89E99E7326}" dt="2019-02-20T17:58:29.231" v="16603" actId="20577"/>
          <ac:spMkLst>
            <pc:docMk/>
            <pc:sldMk cId="1652850985" sldId="406"/>
            <ac:spMk id="134" creationId="{00000000-0000-0000-0000-000000000000}"/>
          </ac:spMkLst>
        </pc:spChg>
      </pc:sldChg>
      <pc:sldChg chg="delSp modSp add modNotesTx">
        <pc:chgData name="Almarie Saayman" userId="43b729c7-052e-4c97-9a83-51ac2ffe52ae" providerId="ADAL" clId="{DD73E662-7226-43BF-AEC1-5F89E99E7326}" dt="2019-02-19T19:32:12.330" v="13651" actId="20577"/>
        <pc:sldMkLst>
          <pc:docMk/>
          <pc:sldMk cId="2008997569" sldId="407"/>
        </pc:sldMkLst>
        <pc:spChg chg="mod">
          <ac:chgData name="Almarie Saayman" userId="43b729c7-052e-4c97-9a83-51ac2ffe52ae" providerId="ADAL" clId="{DD73E662-7226-43BF-AEC1-5F89E99E7326}" dt="2019-02-18T18:48:02.981" v="11412" actId="20577"/>
          <ac:spMkLst>
            <pc:docMk/>
            <pc:sldMk cId="2008997569" sldId="407"/>
            <ac:spMk id="133" creationId="{00000000-0000-0000-0000-000000000000}"/>
          </ac:spMkLst>
        </pc:spChg>
        <pc:spChg chg="mod">
          <ac:chgData name="Almarie Saayman" userId="43b729c7-052e-4c97-9a83-51ac2ffe52ae" providerId="ADAL" clId="{DD73E662-7226-43BF-AEC1-5F89E99E7326}" dt="2019-02-18T18:50:24.263" v="11516" actId="20577"/>
          <ac:spMkLst>
            <pc:docMk/>
            <pc:sldMk cId="2008997569" sldId="407"/>
            <ac:spMk id="134" creationId="{00000000-0000-0000-0000-000000000000}"/>
          </ac:spMkLst>
        </pc:spChg>
        <pc:picChg chg="del">
          <ac:chgData name="Almarie Saayman" userId="43b729c7-052e-4c97-9a83-51ac2ffe52ae" providerId="ADAL" clId="{DD73E662-7226-43BF-AEC1-5F89E99E7326}" dt="2019-02-18T18:55:45.072" v="11518" actId="478"/>
          <ac:picMkLst>
            <pc:docMk/>
            <pc:sldMk cId="2008997569" sldId="407"/>
            <ac:picMk id="2" creationId="{BA0B8F7B-23F1-434C-80A2-D82E1139193B}"/>
          </ac:picMkLst>
        </pc:picChg>
      </pc:sldChg>
      <pc:sldChg chg="delSp modSp add modNotesTx">
        <pc:chgData name="Almarie Saayman" userId="43b729c7-052e-4c97-9a83-51ac2ffe52ae" providerId="ADAL" clId="{DD73E662-7226-43BF-AEC1-5F89E99E7326}" dt="2019-02-19T19:32:50.802" v="13675" actId="20577"/>
        <pc:sldMkLst>
          <pc:docMk/>
          <pc:sldMk cId="2682537693" sldId="408"/>
        </pc:sldMkLst>
        <pc:spChg chg="del">
          <ac:chgData name="Almarie Saayman" userId="43b729c7-052e-4c97-9a83-51ac2ffe52ae" providerId="ADAL" clId="{DD73E662-7226-43BF-AEC1-5F89E99E7326}" dt="2019-02-18T18:56:20.774" v="11530" actId="478"/>
          <ac:spMkLst>
            <pc:docMk/>
            <pc:sldMk cId="2682537693" sldId="408"/>
            <ac:spMk id="3" creationId="{D9E47C39-48C7-40B1-BD3F-087D024A495D}"/>
          </ac:spMkLst>
        </pc:spChg>
        <pc:spChg chg="mod">
          <ac:chgData name="Almarie Saayman" userId="43b729c7-052e-4c97-9a83-51ac2ffe52ae" providerId="ADAL" clId="{DD73E662-7226-43BF-AEC1-5F89E99E7326}" dt="2019-02-18T18:55:59.182" v="11528" actId="20577"/>
          <ac:spMkLst>
            <pc:docMk/>
            <pc:sldMk cId="2682537693" sldId="408"/>
            <ac:spMk id="133" creationId="{00000000-0000-0000-0000-000000000000}"/>
          </ac:spMkLst>
        </pc:spChg>
        <pc:spChg chg="mod">
          <ac:chgData name="Almarie Saayman" userId="43b729c7-052e-4c97-9a83-51ac2ffe52ae" providerId="ADAL" clId="{DD73E662-7226-43BF-AEC1-5F89E99E7326}" dt="2019-02-18T19:30:54.465" v="13127" actId="20577"/>
          <ac:spMkLst>
            <pc:docMk/>
            <pc:sldMk cId="2682537693" sldId="408"/>
            <ac:spMk id="134" creationId="{00000000-0000-0000-0000-000000000000}"/>
          </ac:spMkLst>
        </pc:spChg>
      </pc:sldChg>
      <pc:sldChg chg="addSp delSp modSp add modNotesTx">
        <pc:chgData name="Almarie Saayman" userId="43b729c7-052e-4c97-9a83-51ac2ffe52ae" providerId="ADAL" clId="{DD73E662-7226-43BF-AEC1-5F89E99E7326}" dt="2019-02-19T20:06:33.793" v="14507" actId="20577"/>
        <pc:sldMkLst>
          <pc:docMk/>
          <pc:sldMk cId="2615888146" sldId="409"/>
        </pc:sldMkLst>
        <pc:spChg chg="add del mod">
          <ac:chgData name="Almarie Saayman" userId="43b729c7-052e-4c97-9a83-51ac2ffe52ae" providerId="ADAL" clId="{DD73E662-7226-43BF-AEC1-5F89E99E7326}" dt="2019-02-18T19:26:19.871" v="13107" actId="11529"/>
          <ac:spMkLst>
            <pc:docMk/>
            <pc:sldMk cId="2615888146" sldId="409"/>
            <ac:spMk id="2" creationId="{59661D1A-23A4-4938-8C55-0E95F55DD5C0}"/>
          </ac:spMkLst>
        </pc:spChg>
        <pc:spChg chg="add del mod ord">
          <ac:chgData name="Almarie Saayman" userId="43b729c7-052e-4c97-9a83-51ac2ffe52ae" providerId="ADAL" clId="{DD73E662-7226-43BF-AEC1-5F89E99E7326}" dt="2019-02-19T19:50:23.556" v="13727" actId="478"/>
          <ac:spMkLst>
            <pc:docMk/>
            <pc:sldMk cId="2615888146" sldId="409"/>
            <ac:spMk id="3" creationId="{EA3E5B0E-C560-4FF7-817A-F78A11637DA2}"/>
          </ac:spMkLst>
        </pc:spChg>
        <pc:spChg chg="mod">
          <ac:chgData name="Almarie Saayman" userId="43b729c7-052e-4c97-9a83-51ac2ffe52ae" providerId="ADAL" clId="{DD73E662-7226-43BF-AEC1-5F89E99E7326}" dt="2019-02-18T19:18:11.740" v="12628" actId="5793"/>
          <ac:spMkLst>
            <pc:docMk/>
            <pc:sldMk cId="2615888146" sldId="409"/>
            <ac:spMk id="133" creationId="{00000000-0000-0000-0000-000000000000}"/>
          </ac:spMkLst>
        </pc:spChg>
        <pc:spChg chg="mod">
          <ac:chgData name="Almarie Saayman" userId="43b729c7-052e-4c97-9a83-51ac2ffe52ae" providerId="ADAL" clId="{DD73E662-7226-43BF-AEC1-5F89E99E7326}" dt="2019-02-19T19:54:33.818" v="13955" actId="20577"/>
          <ac:spMkLst>
            <pc:docMk/>
            <pc:sldMk cId="2615888146" sldId="409"/>
            <ac:spMk id="134" creationId="{00000000-0000-0000-0000-000000000000}"/>
          </ac:spMkLst>
        </pc:spChg>
        <pc:picChg chg="add mod">
          <ac:chgData name="Almarie Saayman" userId="43b729c7-052e-4c97-9a83-51ac2ffe52ae" providerId="ADAL" clId="{DD73E662-7226-43BF-AEC1-5F89E99E7326}" dt="2019-02-19T19:54:07.341" v="13949" actId="1076"/>
          <ac:picMkLst>
            <pc:docMk/>
            <pc:sldMk cId="2615888146" sldId="409"/>
            <ac:picMk id="2" creationId="{ED44F485-A908-4410-9ABB-94A6B4F72E57}"/>
          </ac:picMkLst>
        </pc:picChg>
      </pc:sldChg>
      <pc:sldChg chg="modSp add modNotesTx">
        <pc:chgData name="Almarie Saayman" userId="43b729c7-052e-4c97-9a83-51ac2ffe52ae" providerId="ADAL" clId="{DD73E662-7226-43BF-AEC1-5F89E99E7326}" dt="2019-02-20T18:17:21.623" v="17380" actId="20577"/>
        <pc:sldMkLst>
          <pc:docMk/>
          <pc:sldMk cId="199291405" sldId="410"/>
        </pc:sldMkLst>
        <pc:spChg chg="mod">
          <ac:chgData name="Almarie Saayman" userId="43b729c7-052e-4c97-9a83-51ac2ffe52ae" providerId="ADAL" clId="{DD73E662-7226-43BF-AEC1-5F89E99E7326}" dt="2019-02-18T19:22:30.288" v="12846" actId="20577"/>
          <ac:spMkLst>
            <pc:docMk/>
            <pc:sldMk cId="199291405" sldId="410"/>
            <ac:spMk id="133" creationId="{00000000-0000-0000-0000-000000000000}"/>
          </ac:spMkLst>
        </pc:spChg>
        <pc:spChg chg="mod">
          <ac:chgData name="Almarie Saayman" userId="43b729c7-052e-4c97-9a83-51ac2ffe52ae" providerId="ADAL" clId="{DD73E662-7226-43BF-AEC1-5F89E99E7326}" dt="2019-02-19T20:17:22.429" v="15088" actId="20577"/>
          <ac:spMkLst>
            <pc:docMk/>
            <pc:sldMk cId="199291405" sldId="410"/>
            <ac:spMk id="134" creationId="{00000000-0000-0000-0000-000000000000}"/>
          </ac:spMkLst>
        </pc:spChg>
      </pc:sldChg>
      <pc:sldChg chg="addSp delSp modSp add modNotesTx">
        <pc:chgData name="Almarie Saayman" userId="43b729c7-052e-4c97-9a83-51ac2ffe52ae" providerId="ADAL" clId="{DD73E662-7226-43BF-AEC1-5F89E99E7326}" dt="2019-02-20T18:10:20.357" v="17151" actId="20577"/>
        <pc:sldMkLst>
          <pc:docMk/>
          <pc:sldMk cId="706541988" sldId="411"/>
        </pc:sldMkLst>
        <pc:spChg chg="add del mod">
          <ac:chgData name="Almarie Saayman" userId="43b729c7-052e-4c97-9a83-51ac2ffe52ae" providerId="ADAL" clId="{DD73E662-7226-43BF-AEC1-5F89E99E7326}" dt="2019-02-20T18:10:20.357" v="17151" actId="20577"/>
          <ac:spMkLst>
            <pc:docMk/>
            <pc:sldMk cId="706541988" sldId="411"/>
            <ac:spMk id="2" creationId="{1798E2AC-237C-45F0-A51C-FCCE54898358}"/>
          </ac:spMkLst>
        </pc:spChg>
        <pc:spChg chg="add del mod">
          <ac:chgData name="Almarie Saayman" userId="43b729c7-052e-4c97-9a83-51ac2ffe52ae" providerId="ADAL" clId="{DD73E662-7226-43BF-AEC1-5F89E99E7326}" dt="2019-02-20T17:06:30.577" v="15214" actId="478"/>
          <ac:spMkLst>
            <pc:docMk/>
            <pc:sldMk cId="706541988" sldId="411"/>
            <ac:spMk id="5" creationId="{96B6EBC1-2D70-4FCD-9B80-AF4C902C733B}"/>
          </ac:spMkLst>
        </pc:spChg>
        <pc:spChg chg="add del mod">
          <ac:chgData name="Almarie Saayman" userId="43b729c7-052e-4c97-9a83-51ac2ffe52ae" providerId="ADAL" clId="{DD73E662-7226-43BF-AEC1-5F89E99E7326}" dt="2019-02-19T19:25:00.783" v="13562"/>
          <ac:spMkLst>
            <pc:docMk/>
            <pc:sldMk cId="706541988" sldId="411"/>
            <ac:spMk id="6" creationId="{A3DA40EE-07A4-456B-9F7B-C73D37EFC4D7}"/>
          </ac:spMkLst>
        </pc:spChg>
        <pc:spChg chg="add del mod">
          <ac:chgData name="Almarie Saayman" userId="43b729c7-052e-4c97-9a83-51ac2ffe52ae" providerId="ADAL" clId="{DD73E662-7226-43BF-AEC1-5F89E99E7326}" dt="2019-02-20T17:06:35.195" v="15215" actId="478"/>
          <ac:spMkLst>
            <pc:docMk/>
            <pc:sldMk cId="706541988" sldId="411"/>
            <ac:spMk id="7" creationId="{9B154DF6-A351-42F0-9E9C-65E259BADFCA}"/>
          </ac:spMkLst>
        </pc:spChg>
        <pc:picChg chg="add del mod">
          <ac:chgData name="Almarie Saayman" userId="43b729c7-052e-4c97-9a83-51ac2ffe52ae" providerId="ADAL" clId="{DD73E662-7226-43BF-AEC1-5F89E99E7326}" dt="2019-02-20T17:06:37.838" v="15216" actId="478"/>
          <ac:picMkLst>
            <pc:docMk/>
            <pc:sldMk cId="706541988" sldId="411"/>
            <ac:picMk id="4" creationId="{3297D15C-8C7C-4E7F-90D1-F8326ED7B96D}"/>
          </ac:picMkLst>
        </pc:picChg>
        <pc:picChg chg="add mod">
          <ac:chgData name="Almarie Saayman" userId="43b729c7-052e-4c97-9a83-51ac2ffe52ae" providerId="ADAL" clId="{DD73E662-7226-43BF-AEC1-5F89E99E7326}" dt="2019-02-20T17:06:47.978" v="15218" actId="1076"/>
          <ac:picMkLst>
            <pc:docMk/>
            <pc:sldMk cId="706541988" sldId="411"/>
            <ac:picMk id="6" creationId="{DAF2F9C9-43CF-4FB2-84A6-11FCFD95A69D}"/>
          </ac:picMkLst>
        </pc:picChg>
      </pc:sldChg>
      <pc:sldChg chg="addSp delSp modSp add modNotesTx">
        <pc:chgData name="Almarie Saayman" userId="43b729c7-052e-4c97-9a83-51ac2ffe52ae" providerId="ADAL" clId="{DD73E662-7226-43BF-AEC1-5F89E99E7326}" dt="2019-02-20T18:16:36.056" v="17376" actId="20577"/>
        <pc:sldMkLst>
          <pc:docMk/>
          <pc:sldMk cId="1339182173" sldId="412"/>
        </pc:sldMkLst>
        <pc:spChg chg="mod">
          <ac:chgData name="Almarie Saayman" userId="43b729c7-052e-4c97-9a83-51ac2ffe52ae" providerId="ADAL" clId="{DD73E662-7226-43BF-AEC1-5F89E99E7326}" dt="2019-02-19T20:11:39.019" v="14556" actId="20577"/>
          <ac:spMkLst>
            <pc:docMk/>
            <pc:sldMk cId="1339182173" sldId="412"/>
            <ac:spMk id="134" creationId="{00000000-0000-0000-0000-000000000000}"/>
          </ac:spMkLst>
        </pc:spChg>
        <pc:picChg chg="del">
          <ac:chgData name="Almarie Saayman" userId="43b729c7-052e-4c97-9a83-51ac2ffe52ae" providerId="ADAL" clId="{DD73E662-7226-43BF-AEC1-5F89E99E7326}" dt="2019-02-19T19:54:19.169" v="13951" actId="478"/>
          <ac:picMkLst>
            <pc:docMk/>
            <pc:sldMk cId="1339182173" sldId="412"/>
            <ac:picMk id="2" creationId="{ED44F485-A908-4410-9ABB-94A6B4F72E57}"/>
          </ac:picMkLst>
        </pc:picChg>
        <pc:picChg chg="add del mod">
          <ac:chgData name="Almarie Saayman" userId="43b729c7-052e-4c97-9a83-51ac2ffe52ae" providerId="ADAL" clId="{DD73E662-7226-43BF-AEC1-5F89E99E7326}" dt="2019-02-19T19:58:32.868" v="14011" actId="478"/>
          <ac:picMkLst>
            <pc:docMk/>
            <pc:sldMk cId="1339182173" sldId="412"/>
            <ac:picMk id="3" creationId="{7F0AFA07-A0F5-4883-B8E3-59EE48AF2D25}"/>
          </ac:picMkLst>
        </pc:picChg>
        <pc:picChg chg="add del">
          <ac:chgData name="Almarie Saayman" userId="43b729c7-052e-4c97-9a83-51ac2ffe52ae" providerId="ADAL" clId="{DD73E662-7226-43BF-AEC1-5F89E99E7326}" dt="2019-02-19T20:00:12.538" v="14013" actId="478"/>
          <ac:picMkLst>
            <pc:docMk/>
            <pc:sldMk cId="1339182173" sldId="412"/>
            <ac:picMk id="4" creationId="{D02E0CB7-9189-44EE-A499-11F82E808444}"/>
          </ac:picMkLst>
        </pc:picChg>
        <pc:picChg chg="add mod">
          <ac:chgData name="Almarie Saayman" userId="43b729c7-052e-4c97-9a83-51ac2ffe52ae" providerId="ADAL" clId="{DD73E662-7226-43BF-AEC1-5F89E99E7326}" dt="2019-02-19T20:00:35.037" v="14088" actId="1036"/>
          <ac:picMkLst>
            <pc:docMk/>
            <pc:sldMk cId="1339182173" sldId="412"/>
            <ac:picMk id="5" creationId="{89CC0343-B6D4-41F8-8BA5-D2A51AAEDD5B}"/>
          </ac:picMkLst>
        </pc:picChg>
        <pc:cxnChg chg="add del mod">
          <ac:chgData name="Almarie Saayman" userId="43b729c7-052e-4c97-9a83-51ac2ffe52ae" providerId="ADAL" clId="{DD73E662-7226-43BF-AEC1-5F89E99E7326}" dt="2019-02-19T20:08:08.563" v="14514" actId="478"/>
          <ac:cxnSpMkLst>
            <pc:docMk/>
            <pc:sldMk cId="1339182173" sldId="412"/>
            <ac:cxnSpMk id="7" creationId="{A5BF0312-AE4C-4353-B460-35C00ADF67B5}"/>
          </ac:cxnSpMkLst>
        </pc:cxnChg>
        <pc:cxnChg chg="add del mod">
          <ac:chgData name="Almarie Saayman" userId="43b729c7-052e-4c97-9a83-51ac2ffe52ae" providerId="ADAL" clId="{DD73E662-7226-43BF-AEC1-5F89E99E7326}" dt="2019-02-19T20:07:38.995" v="14511" actId="11529"/>
          <ac:cxnSpMkLst>
            <pc:docMk/>
            <pc:sldMk cId="1339182173" sldId="412"/>
            <ac:cxnSpMk id="9" creationId="{2F0A8A19-C9AB-43CE-A4F1-5BA25B00A379}"/>
          </ac:cxnSpMkLst>
        </pc:cxnChg>
        <pc:cxnChg chg="add mod">
          <ac:chgData name="Almarie Saayman" userId="43b729c7-052e-4c97-9a83-51ac2ffe52ae" providerId="ADAL" clId="{DD73E662-7226-43BF-AEC1-5F89E99E7326}" dt="2019-02-19T20:08:02.663" v="14513" actId="13822"/>
          <ac:cxnSpMkLst>
            <pc:docMk/>
            <pc:sldMk cId="1339182173" sldId="412"/>
            <ac:cxnSpMk id="11" creationId="{8E242612-E1FF-4215-BFE6-03AF2C4E1EA4}"/>
          </ac:cxnSpMkLst>
        </pc:cxnChg>
        <pc:cxnChg chg="add mod">
          <ac:chgData name="Almarie Saayman" userId="43b729c7-052e-4c97-9a83-51ac2ffe52ae" providerId="ADAL" clId="{DD73E662-7226-43BF-AEC1-5F89E99E7326}" dt="2019-02-19T20:08:45.653" v="14516" actId="13822"/>
          <ac:cxnSpMkLst>
            <pc:docMk/>
            <pc:sldMk cId="1339182173" sldId="412"/>
            <ac:cxnSpMk id="13" creationId="{2B3BB6CF-1E2E-472C-82C0-805490A9590A}"/>
          </ac:cxnSpMkLst>
        </pc:cxnChg>
        <pc:cxnChg chg="add mod">
          <ac:chgData name="Almarie Saayman" userId="43b729c7-052e-4c97-9a83-51ac2ffe52ae" providerId="ADAL" clId="{DD73E662-7226-43BF-AEC1-5F89E99E7326}" dt="2019-02-19T20:09:23.623" v="14519" actId="1076"/>
          <ac:cxnSpMkLst>
            <pc:docMk/>
            <pc:sldMk cId="1339182173" sldId="412"/>
            <ac:cxnSpMk id="15" creationId="{353857D2-F4EF-4529-AB80-F8FE4C78CC41}"/>
          </ac:cxnSpMkLst>
        </pc:cxnChg>
      </pc:sldChg>
      <pc:sldChg chg="add del">
        <pc:chgData name="Almarie Saayman" userId="43b729c7-052e-4c97-9a83-51ac2ffe52ae" providerId="ADAL" clId="{DD73E662-7226-43BF-AEC1-5F89E99E7326}" dt="2019-02-19T19:39:56.188" v="13724" actId="2696"/>
        <pc:sldMkLst>
          <pc:docMk/>
          <pc:sldMk cId="3381698659" sldId="412"/>
        </pc:sldMkLst>
      </pc:sldChg>
      <pc:sldChg chg="modSp add modNotesTx">
        <pc:chgData name="Almarie Saayman" userId="43b729c7-052e-4c97-9a83-51ac2ffe52ae" providerId="ADAL" clId="{DD73E662-7226-43BF-AEC1-5F89E99E7326}" dt="2019-02-20T18:03:32.218" v="16809" actId="20577"/>
        <pc:sldMkLst>
          <pc:docMk/>
          <pc:sldMk cId="2441805503" sldId="413"/>
        </pc:sldMkLst>
        <pc:spChg chg="mod">
          <ac:chgData name="Almarie Saayman" userId="43b729c7-052e-4c97-9a83-51ac2ffe52ae" providerId="ADAL" clId="{DD73E662-7226-43BF-AEC1-5F89E99E7326}" dt="2019-02-20T18:03:32.218" v="16809" actId="20577"/>
          <ac:spMkLst>
            <pc:docMk/>
            <pc:sldMk cId="2441805503" sldId="413"/>
            <ac:spMk id="134" creationId="{00000000-0000-0000-0000-000000000000}"/>
          </ac:spMkLst>
        </pc:spChg>
      </pc:sldChg>
      <pc:sldChg chg="delSp modSp add modNotesTx">
        <pc:chgData name="Almarie Saayman" userId="43b729c7-052e-4c97-9a83-51ac2ffe52ae" providerId="ADAL" clId="{DD73E662-7226-43BF-AEC1-5F89E99E7326}" dt="2019-02-20T18:09:10.133" v="17092" actId="20577"/>
        <pc:sldMkLst>
          <pc:docMk/>
          <pc:sldMk cId="3533371578" sldId="414"/>
        </pc:sldMkLst>
        <pc:spChg chg="mod">
          <ac:chgData name="Almarie Saayman" userId="43b729c7-052e-4c97-9a83-51ac2ffe52ae" providerId="ADAL" clId="{DD73E662-7226-43BF-AEC1-5F89E99E7326}" dt="2019-02-20T18:09:10.133" v="17092" actId="20577"/>
          <ac:spMkLst>
            <pc:docMk/>
            <pc:sldMk cId="3533371578" sldId="414"/>
            <ac:spMk id="133" creationId="{00000000-0000-0000-0000-000000000000}"/>
          </ac:spMkLst>
        </pc:spChg>
        <pc:spChg chg="mod">
          <ac:chgData name="Almarie Saayman" userId="43b729c7-052e-4c97-9a83-51ac2ffe52ae" providerId="ADAL" clId="{DD73E662-7226-43BF-AEC1-5F89E99E7326}" dt="2019-02-20T18:08:58.138" v="17086" actId="20577"/>
          <ac:spMkLst>
            <pc:docMk/>
            <pc:sldMk cId="3533371578" sldId="414"/>
            <ac:spMk id="134" creationId="{00000000-0000-0000-0000-000000000000}"/>
          </ac:spMkLst>
        </pc:spChg>
        <pc:picChg chg="del">
          <ac:chgData name="Almarie Saayman" userId="43b729c7-052e-4c97-9a83-51ac2ffe52ae" providerId="ADAL" clId="{DD73E662-7226-43BF-AEC1-5F89E99E7326}" dt="2019-02-20T17:41:31.864" v="16194" actId="478"/>
          <ac:picMkLst>
            <pc:docMk/>
            <pc:sldMk cId="3533371578" sldId="414"/>
            <ac:picMk id="6" creationId="{1EA91847-77CA-4FBE-B612-4AE2C95F9F2E}"/>
          </ac:picMkLst>
        </pc:picChg>
      </pc:sldChg>
      <pc:sldChg chg="add modNotesTx">
        <pc:chgData name="Almarie Saayman" userId="43b729c7-052e-4c97-9a83-51ac2ffe52ae" providerId="ADAL" clId="{DD73E662-7226-43BF-AEC1-5F89E99E7326}" dt="2019-02-20T18:08:00.671" v="16992" actId="20577"/>
        <pc:sldMkLst>
          <pc:docMk/>
          <pc:sldMk cId="1172324768" sldId="415"/>
        </pc:sldMkLst>
      </pc:sldChg>
      <pc:sldChg chg="modSp add del">
        <pc:chgData name="Almarie Saayman" userId="43b729c7-052e-4c97-9a83-51ac2ffe52ae" providerId="ADAL" clId="{DD73E662-7226-43BF-AEC1-5F89E99E7326}" dt="2019-02-20T17:48:00.046" v="16264" actId="2696"/>
        <pc:sldMkLst>
          <pc:docMk/>
          <pc:sldMk cId="3241318148" sldId="415"/>
        </pc:sldMkLst>
        <pc:spChg chg="mod">
          <ac:chgData name="Almarie Saayman" userId="43b729c7-052e-4c97-9a83-51ac2ffe52ae" providerId="ADAL" clId="{DD73E662-7226-43BF-AEC1-5F89E99E7326}" dt="2019-02-20T17:46:49.998" v="16263" actId="20577"/>
          <ac:spMkLst>
            <pc:docMk/>
            <pc:sldMk cId="3241318148" sldId="415"/>
            <ac:spMk id="133" creationId="{00000000-0000-0000-0000-000000000000}"/>
          </ac:spMkLst>
        </pc:spChg>
        <pc:spChg chg="mod">
          <ac:chgData name="Almarie Saayman" userId="43b729c7-052e-4c97-9a83-51ac2ffe52ae" providerId="ADAL" clId="{DD73E662-7226-43BF-AEC1-5F89E99E7326}" dt="2019-02-20T17:46:15.469" v="16202" actId="20577"/>
          <ac:spMkLst>
            <pc:docMk/>
            <pc:sldMk cId="3241318148" sldId="415"/>
            <ac:spMk id="134" creationId="{00000000-0000-0000-0000-000000000000}"/>
          </ac:spMkLst>
        </pc:spChg>
      </pc:sldChg>
      <pc:sldMasterChg chg="modSldLayout">
        <pc:chgData name="Almarie Saayman" userId="43b729c7-052e-4c97-9a83-51ac2ffe52ae" providerId="ADAL" clId="{DD73E662-7226-43BF-AEC1-5F89E99E7326}" dt="2019-02-18T18:05:41.987" v="9592"/>
        <pc:sldMasterMkLst>
          <pc:docMk/>
          <pc:sldMasterMk cId="0" sldId="2147483679"/>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3824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Point out this article: </a:t>
            </a:r>
          </a:p>
          <a:p>
            <a:pPr marL="0" lvl="0" indent="0" rtl="0">
              <a:spcBef>
                <a:spcPts val="0"/>
              </a:spcBef>
              <a:spcAft>
                <a:spcPts val="0"/>
              </a:spcAft>
              <a:buNone/>
            </a:pPr>
            <a:r>
              <a:rPr lang="en-US" dirty="0"/>
              <a:t>https://www.xaprb.com/blog/2008/05/14/mysql-free-software-but-not-open-source/</a:t>
            </a:r>
          </a:p>
          <a:p>
            <a:pPr marL="0" lvl="0" indent="0" rtl="0">
              <a:spcBef>
                <a:spcPts val="0"/>
              </a:spcBef>
              <a:spcAft>
                <a:spcPts val="0"/>
              </a:spcAft>
              <a:buNone/>
            </a:pPr>
            <a:r>
              <a:rPr lang="en-US" dirty="0"/>
              <a:t>If you go to https://www.mysql.com/ their search bar contains this ‘The world’s most popular open source database’.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Most people use the ‘free’ and ‘open source’ interchangeably.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Highlight the difference between the two by referencing the article.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All in all, don’t focus on the difference between ‘free’ and ‘open source’ this lesson is not about that. Just know that MySQL is free.</a:t>
            </a:r>
            <a:endParaRPr dirty="0"/>
          </a:p>
        </p:txBody>
      </p:sp>
    </p:spTree>
    <p:extLst>
      <p:ext uri="{BB962C8B-B14F-4D97-AF65-F5344CB8AC3E}">
        <p14:creationId xmlns:p14="http://schemas.microsoft.com/office/powerpoint/2010/main" val="2291127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ZA" dirty="0"/>
              <a:t>Why would people give their work away for free? https://en.wikipedia.org/wiki/Linus%27s_Law</a:t>
            </a:r>
            <a:endParaRPr dirty="0"/>
          </a:p>
        </p:txBody>
      </p:sp>
    </p:spTree>
    <p:extLst>
      <p:ext uri="{BB962C8B-B14F-4D97-AF65-F5344CB8AC3E}">
        <p14:creationId xmlns:p14="http://schemas.microsoft.com/office/powerpoint/2010/main" val="200008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Everyone should have copied the MySQL Installer from the flash disks provided, but I will still show the process regardless.</a:t>
            </a:r>
            <a:endParaRPr dirty="0"/>
          </a:p>
        </p:txBody>
      </p:sp>
    </p:spTree>
    <p:extLst>
      <p:ext uri="{BB962C8B-B14F-4D97-AF65-F5344CB8AC3E}">
        <p14:creationId xmlns:p14="http://schemas.microsoft.com/office/powerpoint/2010/main" val="2458774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7235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1423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53134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difference between the two downloads is basically the smaller download will do an initial download and then download more while it is busy installing. Where as the bigger download have everything you need so it will not need to download more while installing.</a:t>
            </a:r>
            <a:endParaRPr dirty="0"/>
          </a:p>
        </p:txBody>
      </p:sp>
    </p:spTree>
    <p:extLst>
      <p:ext uri="{BB962C8B-B14F-4D97-AF65-F5344CB8AC3E}">
        <p14:creationId xmlns:p14="http://schemas.microsoft.com/office/powerpoint/2010/main" val="930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will have a couple of flash disks with the MSI Installer on.</a:t>
            </a:r>
            <a:endParaRPr dirty="0"/>
          </a:p>
        </p:txBody>
      </p:sp>
    </p:spTree>
    <p:extLst>
      <p:ext uri="{BB962C8B-B14F-4D97-AF65-F5344CB8AC3E}">
        <p14:creationId xmlns:p14="http://schemas.microsoft.com/office/powerpoint/2010/main" val="371265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If this does not pop up. Look around for a Windows notification asking for permission to continue with the installation.</a:t>
            </a:r>
            <a:endParaRPr dirty="0"/>
          </a:p>
        </p:txBody>
      </p:sp>
    </p:spTree>
    <p:extLst>
      <p:ext uri="{BB962C8B-B14F-4D97-AF65-F5344CB8AC3E}">
        <p14:creationId xmlns:p14="http://schemas.microsoft.com/office/powerpoint/2010/main" val="2852199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Showcase to be done live.</a:t>
            </a:r>
            <a:endParaRPr lang="en-ZA" dirty="0"/>
          </a:p>
        </p:txBody>
      </p:sp>
    </p:spTree>
    <p:extLst>
      <p:ext uri="{BB962C8B-B14F-4D97-AF65-F5344CB8AC3E}">
        <p14:creationId xmlns:p14="http://schemas.microsoft.com/office/powerpoint/2010/main" val="770547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605431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This will ask you to resolve some requirements manually. This could happen if you don’t have other requirements installed for example visual studio.</a:t>
            </a:r>
            <a:endParaRPr dirty="0"/>
          </a:p>
        </p:txBody>
      </p:sp>
    </p:spTree>
    <p:extLst>
      <p:ext uri="{BB962C8B-B14F-4D97-AF65-F5344CB8AC3E}">
        <p14:creationId xmlns:p14="http://schemas.microsoft.com/office/powerpoint/2010/main" val="3959049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63375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1490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307102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7999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821823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Port 3306 is the default MySQL port.</a:t>
            </a:r>
            <a:endParaRPr dirty="0"/>
          </a:p>
        </p:txBody>
      </p:sp>
    </p:spTree>
    <p:extLst>
      <p:ext uri="{BB962C8B-B14F-4D97-AF65-F5344CB8AC3E}">
        <p14:creationId xmlns:p14="http://schemas.microsoft.com/office/powerpoint/2010/main" val="2549678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39176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solidFill>
                  <a:srgbClr val="434343"/>
                </a:solidFill>
              </a:rPr>
              <a:t>It is important to remember this password all throughout these lessons so for development purposes keep the password simple. However it is important to use strong credentials when you use MySQL for more than development purposes.</a:t>
            </a:r>
            <a:endParaRPr dirty="0"/>
          </a:p>
        </p:txBody>
      </p:sp>
    </p:spTree>
    <p:extLst>
      <p:ext uri="{BB962C8B-B14F-4D97-AF65-F5344CB8AC3E}">
        <p14:creationId xmlns:p14="http://schemas.microsoft.com/office/powerpoint/2010/main" val="296950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197527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100" dirty="0">
                <a:solidFill>
                  <a:srgbClr val="434343"/>
                </a:solidFill>
              </a:rPr>
              <a:t>You will need to remember this username and password so keep it simple for development purposes. However it is important to use strong credentials when you use MySQL for more than development purposes.</a:t>
            </a:r>
            <a:endParaRPr dirty="0"/>
          </a:p>
        </p:txBody>
      </p:sp>
    </p:spTree>
    <p:extLst>
      <p:ext uri="{BB962C8B-B14F-4D97-AF65-F5344CB8AC3E}">
        <p14:creationId xmlns:p14="http://schemas.microsoft.com/office/powerpoint/2010/main" val="2148708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67000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095535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897850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78039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69651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07292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271284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62247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10126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1908104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245944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733178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62751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97761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120216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will from now on indicate key words by making them bold.</a:t>
            </a:r>
          </a:p>
          <a:p>
            <a:pPr marL="0" lvl="0" indent="0" rtl="0">
              <a:spcBef>
                <a:spcPts val="0"/>
              </a:spcBef>
              <a:spcAft>
                <a:spcPts val="0"/>
              </a:spcAft>
              <a:buNone/>
            </a:pPr>
            <a:r>
              <a:rPr lang="en-US" dirty="0"/>
              <a:t>Mention naming restrictions for a database name:</a:t>
            </a:r>
          </a:p>
          <a:p>
            <a:pPr marL="0" lvl="0" indent="0" rtl="0">
              <a:spcBef>
                <a:spcPts val="0"/>
              </a:spcBef>
              <a:spcAft>
                <a:spcPts val="0"/>
              </a:spcAft>
              <a:buNone/>
            </a:pPr>
            <a:r>
              <a:rPr lang="en-ZA" dirty="0"/>
              <a:t>https://stackoverflow.com/questions/9537771/mysql-database-name-restrictions</a:t>
            </a:r>
            <a:endParaRPr dirty="0"/>
          </a:p>
        </p:txBody>
      </p:sp>
    </p:spTree>
    <p:extLst>
      <p:ext uri="{BB962C8B-B14F-4D97-AF65-F5344CB8AC3E}">
        <p14:creationId xmlns:p14="http://schemas.microsoft.com/office/powerpoint/2010/main" val="1876758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Just show them in Workbench where schemas is, you will need to switch the navigation window from ‘Administration’ to ‘Schemas’.</a:t>
            </a:r>
            <a:endParaRPr dirty="0"/>
          </a:p>
        </p:txBody>
      </p:sp>
    </p:spTree>
    <p:extLst>
      <p:ext uri="{BB962C8B-B14F-4D97-AF65-F5344CB8AC3E}">
        <p14:creationId xmlns:p14="http://schemas.microsoft.com/office/powerpoint/2010/main" val="3499592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Do this activity with everyone to show them where they can write their query and where they can execute that query.</a:t>
            </a:r>
            <a:endParaRPr dirty="0"/>
          </a:p>
        </p:txBody>
      </p:sp>
    </p:spTree>
    <p:extLst>
      <p:ext uri="{BB962C8B-B14F-4D97-AF65-F5344CB8AC3E}">
        <p14:creationId xmlns:p14="http://schemas.microsoft.com/office/powerpoint/2010/main" val="33042754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9129095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4477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890253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do not necessarily need to know this for development purposes, but it is still important to point out the importance of making backups of your database.</a:t>
            </a:r>
            <a:endParaRPr dirty="0"/>
          </a:p>
        </p:txBody>
      </p:sp>
    </p:spTree>
    <p:extLst>
      <p:ext uri="{BB962C8B-B14F-4D97-AF65-F5344CB8AC3E}">
        <p14:creationId xmlns:p14="http://schemas.microsoft.com/office/powerpoint/2010/main" val="35066680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2940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665639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Cloud and another PC are probably the best way to go, provided that they are secure.</a:t>
            </a:r>
            <a:endParaRPr dirty="0"/>
          </a:p>
        </p:txBody>
      </p:sp>
    </p:spTree>
    <p:extLst>
      <p:ext uri="{BB962C8B-B14F-4D97-AF65-F5344CB8AC3E}">
        <p14:creationId xmlns:p14="http://schemas.microsoft.com/office/powerpoint/2010/main" val="2495080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Currently the backup would not have backed up anything since we do not have tables in our database yet.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Do a brief live illustration of backing up a database containing tables. </a:t>
            </a:r>
            <a:r>
              <a:rPr lang="en-US"/>
              <a:t>You can make a back up of the database you created during the showcase.</a:t>
            </a:r>
          </a:p>
        </p:txBody>
      </p:sp>
    </p:spTree>
    <p:extLst>
      <p:ext uri="{BB962C8B-B14F-4D97-AF65-F5344CB8AC3E}">
        <p14:creationId xmlns:p14="http://schemas.microsoft.com/office/powerpoint/2010/main" val="182699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8776588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24882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dirty="0"/>
              <a:t>I understand that this slide is not intended for the people who did show up, but hopefully the word spreads.</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505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4181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1089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DDL is pretty much used to specify the metadata of a database.</a:t>
            </a:r>
            <a:endParaRPr dirty="0"/>
          </a:p>
        </p:txBody>
      </p:sp>
    </p:spTree>
    <p:extLst>
      <p:ext uri="{BB962C8B-B14F-4D97-AF65-F5344CB8AC3E}">
        <p14:creationId xmlns:p14="http://schemas.microsoft.com/office/powerpoint/2010/main" val="2627053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02307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right">
  <p:cSld name="Caption right">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6657400" y="838500"/>
            <a:ext cx="1497600" cy="33213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rgbClr val="666666"/>
              </a:buClr>
              <a:buSzPts val="1600"/>
              <a:buFont typeface="Tinos"/>
              <a:buNone/>
              <a:defRPr sz="1600" b="0" i="1" u="none" strike="noStrike" cap="none">
                <a:solidFill>
                  <a:srgbClr val="666666"/>
                </a:solidFill>
                <a:latin typeface="Tinos"/>
                <a:ea typeface="Tinos"/>
                <a:cs typeface="Tinos"/>
                <a:sym typeface="Tinos"/>
              </a:defRPr>
            </a:lvl1pPr>
            <a:lvl2pPr marL="914400" marR="0" lvl="1"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2pPr>
            <a:lvl3pPr marL="1371600" marR="0" lvl="2"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3pPr>
            <a:lvl4pPr marL="1828800" marR="0" lvl="3"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4pPr>
            <a:lvl5pPr marL="2286000" marR="0" lvl="4"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5pPr>
            <a:lvl6pPr marL="2743200" marR="0" lvl="5"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6pPr>
            <a:lvl7pPr marL="3200400" marR="0" lvl="6"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7pPr>
            <a:lvl8pPr marL="3657600" marR="0" lvl="7"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8pPr>
            <a:lvl9pPr marL="4114800" marR="0" lvl="8"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9pPr>
          </a:lstStyle>
          <a:p>
            <a:endParaRPr/>
          </a:p>
        </p:txBody>
      </p:sp>
      <p:sp>
        <p:nvSpPr>
          <p:cNvPr id="50" name="Shape 50"/>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51" name="Shape 51"/>
          <p:cNvCxnSpPr/>
          <p:nvPr/>
        </p:nvCxnSpPr>
        <p:spPr>
          <a:xfrm>
            <a:off x="6428800" y="990300"/>
            <a:ext cx="0" cy="312270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7"/>
        <p:cNvGrpSpPr/>
        <p:nvPr/>
      </p:nvGrpSpPr>
      <p:grpSpPr>
        <a:xfrm>
          <a:off x="0" y="0"/>
          <a:ext cx="0" cy="0"/>
          <a:chOff x="0" y="0"/>
          <a:chExt cx="0" cy="0"/>
        </a:xfrm>
      </p:grpSpPr>
      <p:sp>
        <p:nvSpPr>
          <p:cNvPr id="58" name="Shape 58"/>
          <p:cNvSpPr txBox="1">
            <a:spLocks noGrp="1"/>
          </p:cNvSpPr>
          <p:nvPr>
            <p:ph type="ctrTitle"/>
          </p:nvPr>
        </p:nvSpPr>
        <p:spPr>
          <a:xfrm>
            <a:off x="2195400" y="1915625"/>
            <a:ext cx="5307900" cy="1159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1809500" y="1476000"/>
            <a:ext cx="6128100" cy="8199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b="1" i="1"/>
            </a:lvl1pPr>
            <a:lvl2pPr marL="914400" lvl="1" indent="-381000" rtl="0">
              <a:spcBef>
                <a:spcPts val="0"/>
              </a:spcBef>
              <a:spcAft>
                <a:spcPts val="0"/>
              </a:spcAft>
              <a:buSzPts val="2400"/>
              <a:buChar char="◆"/>
              <a:defRPr b="1" i="1"/>
            </a:lvl2pPr>
            <a:lvl3pPr marL="1371600" lvl="2" indent="-381000" rtl="0">
              <a:spcBef>
                <a:spcPts val="0"/>
              </a:spcBef>
              <a:spcAft>
                <a:spcPts val="0"/>
              </a:spcAft>
              <a:buSzPts val="2400"/>
              <a:buChar char="◇"/>
              <a:defRPr b="1" i="1"/>
            </a:lvl3pPr>
            <a:lvl4pPr marL="1828800" lvl="3" indent="-342900" rtl="0">
              <a:spcBef>
                <a:spcPts val="0"/>
              </a:spcBef>
              <a:spcAft>
                <a:spcPts val="0"/>
              </a:spcAft>
              <a:buSzPts val="1800"/>
              <a:buChar char="⬥"/>
              <a:defRPr b="1" i="1"/>
            </a:lvl4pPr>
            <a:lvl5pPr marL="2286000" lvl="4" indent="-342900" rtl="0">
              <a:spcBef>
                <a:spcPts val="0"/>
              </a:spcBef>
              <a:spcAft>
                <a:spcPts val="0"/>
              </a:spcAft>
              <a:buSzPts val="1800"/>
              <a:buChar char="⬦"/>
              <a:defRPr b="1" i="1"/>
            </a:lvl5pPr>
            <a:lvl6pPr marL="2743200" lvl="5" indent="-342900" rtl="0">
              <a:spcBef>
                <a:spcPts val="0"/>
              </a:spcBef>
              <a:spcAft>
                <a:spcPts val="0"/>
              </a:spcAft>
              <a:buSzPts val="1800"/>
              <a:buChar char="⬦"/>
              <a:defRPr b="1" i="1"/>
            </a:lvl6pPr>
            <a:lvl7pPr marL="3200400" lvl="6" indent="-342900" rtl="0">
              <a:spcBef>
                <a:spcPts val="0"/>
              </a:spcBef>
              <a:spcAft>
                <a:spcPts val="0"/>
              </a:spcAft>
              <a:buSzPts val="1800"/>
              <a:buChar char="⬦"/>
              <a:defRPr b="1" i="1"/>
            </a:lvl7pPr>
            <a:lvl8pPr marL="3657600" lvl="7" indent="-342900" rtl="0">
              <a:spcBef>
                <a:spcPts val="0"/>
              </a:spcBef>
              <a:spcAft>
                <a:spcPts val="0"/>
              </a:spcAft>
              <a:buSzPts val="1800"/>
              <a:buChar char="⬦"/>
              <a:defRPr b="1" i="1"/>
            </a:lvl8pPr>
            <a:lvl9pPr marL="4114800" lvl="8" indent="-342900" rtl="0">
              <a:spcBef>
                <a:spcPts val="0"/>
              </a:spcBef>
              <a:spcAft>
                <a:spcPts val="0"/>
              </a:spcAft>
              <a:buSzPts val="1800"/>
              <a:buChar char="⬦"/>
              <a:defRPr b="1" i="1"/>
            </a:lvl9pPr>
          </a:lstStyle>
          <a:p>
            <a:endParaRPr/>
          </a:p>
        </p:txBody>
      </p:sp>
      <p:sp>
        <p:nvSpPr>
          <p:cNvPr id="65" name="Shape 65"/>
          <p:cNvSpPr txBox="1"/>
          <p:nvPr/>
        </p:nvSpPr>
        <p:spPr>
          <a:xfrm>
            <a:off x="1705475" y="975394"/>
            <a:ext cx="1957200" cy="65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600" b="1">
                <a:solidFill>
                  <a:srgbClr val="25212A"/>
                </a:solidFill>
                <a:latin typeface="Oswald"/>
                <a:ea typeface="Oswald"/>
                <a:cs typeface="Oswald"/>
                <a:sym typeface="Oswald"/>
              </a:rPr>
              <a:t>“</a:t>
            </a:r>
            <a:endParaRPr sz="9600" b="1">
              <a:solidFill>
                <a:srgbClr val="25212A"/>
              </a:solidFill>
              <a:latin typeface="Oswald"/>
              <a:ea typeface="Oswald"/>
              <a:cs typeface="Oswald"/>
              <a:sym typeface="Oswald"/>
            </a:endParaRPr>
          </a:p>
        </p:txBody>
      </p:sp>
      <p:sp>
        <p:nvSpPr>
          <p:cNvPr id="66" name="Shape 6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 name="Shape 74"/>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75" name="Shape 75"/>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76" name="Shape 7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cxnSp>
        <p:nvCxnSpPr>
          <p:cNvPr id="77" name="Shape 77"/>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0" name="Shape 80"/>
          <p:cNvSpPr txBox="1">
            <a:spLocks noGrp="1"/>
          </p:cNvSpPr>
          <p:nvPr>
            <p:ph type="body" idx="1"/>
          </p:nvPr>
        </p:nvSpPr>
        <p:spPr>
          <a:xfrm>
            <a:off x="1556175" y="1419658"/>
            <a:ext cx="2132700" cy="3460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1" name="Shape 81"/>
          <p:cNvSpPr txBox="1">
            <a:spLocks noGrp="1"/>
          </p:cNvSpPr>
          <p:nvPr>
            <p:ph type="body" idx="2"/>
          </p:nvPr>
        </p:nvSpPr>
        <p:spPr>
          <a:xfrm>
            <a:off x="3798226" y="1419658"/>
            <a:ext cx="2132700" cy="3460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2" name="Shape 82"/>
          <p:cNvSpPr txBox="1">
            <a:spLocks noGrp="1"/>
          </p:cNvSpPr>
          <p:nvPr>
            <p:ph type="body" idx="3"/>
          </p:nvPr>
        </p:nvSpPr>
        <p:spPr>
          <a:xfrm>
            <a:off x="6040277" y="1419658"/>
            <a:ext cx="2132700" cy="3460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3" name="Shape 8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cxnSp>
        <p:nvCxnSpPr>
          <p:cNvPr id="84" name="Shape 84"/>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7" name="Shape 8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cxnSp>
        <p:nvCxnSpPr>
          <p:cNvPr id="88" name="Shape 88"/>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lstStyle>
            <a:lvl1pPr marL="457200" lvl="0" indent="-228600" rtl="0">
              <a:spcBef>
                <a:spcPts val="360"/>
              </a:spcBef>
              <a:spcAft>
                <a:spcPts val="0"/>
              </a:spcAft>
              <a:buClr>
                <a:srgbClr val="666666"/>
              </a:buClr>
              <a:buSzPts val="1600"/>
              <a:buNone/>
              <a:defRPr sz="1600" i="1">
                <a:solidFill>
                  <a:srgbClr val="666666"/>
                </a:solidFill>
              </a:defRPr>
            </a:lvl1pPr>
          </a:lstStyle>
          <a:p>
            <a:endParaRPr/>
          </a:p>
        </p:txBody>
      </p:sp>
      <p:sp>
        <p:nvSpPr>
          <p:cNvPr id="91" name="Shape 9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cxnSp>
        <p:nvCxnSpPr>
          <p:cNvPr id="92" name="Shape 92"/>
          <p:cNvCxnSpPr/>
          <p:nvPr/>
        </p:nvCxnSpPr>
        <p:spPr>
          <a:xfrm>
            <a:off x="1706950" y="3643125"/>
            <a:ext cx="6321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right">
  <p:cSld name="CAPTION_ONLY_1">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6657400" y="838500"/>
            <a:ext cx="1497600" cy="3321300"/>
          </a:xfrm>
          <a:prstGeom prst="rect">
            <a:avLst/>
          </a:prstGeom>
        </p:spPr>
        <p:txBody>
          <a:bodyPr spcFirstLastPara="1" wrap="square" lIns="91425" tIns="91425" rIns="91425" bIns="91425" anchor="t" anchorCtr="0"/>
          <a:lstStyle>
            <a:lvl1pPr marL="457200" lvl="0" indent="-228600" rtl="0">
              <a:spcBef>
                <a:spcPts val="360"/>
              </a:spcBef>
              <a:spcAft>
                <a:spcPts val="0"/>
              </a:spcAft>
              <a:buClr>
                <a:srgbClr val="666666"/>
              </a:buClr>
              <a:buSzPts val="1600"/>
              <a:buNone/>
              <a:defRPr sz="1600" i="1">
                <a:solidFill>
                  <a:srgbClr val="666666"/>
                </a:solidFill>
              </a:defRPr>
            </a:lvl1pPr>
          </a:lstStyle>
          <a:p>
            <a:endParaRPr/>
          </a:p>
        </p:txBody>
      </p:sp>
      <p:sp>
        <p:nvSpPr>
          <p:cNvPr id="95" name="Shape 9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cxnSp>
        <p:nvCxnSpPr>
          <p:cNvPr id="96" name="Shape 96"/>
          <p:cNvCxnSpPr/>
          <p:nvPr/>
        </p:nvCxnSpPr>
        <p:spPr>
          <a:xfrm>
            <a:off x="6428800" y="990300"/>
            <a:ext cx="0" cy="312270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2195400" y="1915625"/>
            <a:ext cx="5307900" cy="1159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25212A"/>
              </a:buClr>
              <a:buSzPts val="4800"/>
              <a:buFont typeface="Oswald"/>
              <a:buNone/>
              <a:defRPr sz="4800" b="1" i="0" u="none" strike="noStrike" cap="none">
                <a:solidFill>
                  <a:srgbClr val="25212A"/>
                </a:solidFill>
                <a:latin typeface="Oswald"/>
                <a:ea typeface="Oswald"/>
                <a:cs typeface="Oswald"/>
                <a:sym typeface="Oswald"/>
              </a:defRPr>
            </a:lvl1pPr>
            <a:lvl2pPr lvl="1">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2pPr>
            <a:lvl3pPr lvl="2">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3pPr>
            <a:lvl4pPr lvl="3">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4pPr>
            <a:lvl5pPr lvl="4">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5pPr>
            <a:lvl6pPr lvl="5">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6pPr>
            <a:lvl7pPr lvl="6">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7pPr>
            <a:lvl8pPr lvl="7">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8pPr>
            <a:lvl9pPr lvl="8">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2400"/>
              <a:buFont typeface="Oswald"/>
              <a:buNone/>
              <a:defRPr sz="2400" b="1" i="0" u="none" strike="noStrike" cap="none">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16" name="Shape 16"/>
          <p:cNvSpPr txBox="1">
            <a:spLocks noGrp="1"/>
          </p:cNvSpPr>
          <p:nvPr>
            <p:ph type="body" idx="1"/>
          </p:nvPr>
        </p:nvSpPr>
        <p:spPr>
          <a:xfrm>
            <a:off x="1556175" y="1378820"/>
            <a:ext cx="6616800" cy="30423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1pPr>
            <a:lvl2pPr marL="914400" marR="0" lvl="1"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2pPr>
            <a:lvl3pPr marL="1371600" marR="0" lvl="2"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3pPr>
            <a:lvl4pPr marL="1828800" marR="0" lvl="3"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4pPr>
            <a:lvl5pPr marL="2286000" marR="0" lvl="4"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5pPr>
            <a:lvl6pPr marL="2743200" marR="0" lvl="5"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6pPr>
            <a:lvl7pPr marL="3200400" marR="0" lvl="6"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7pPr>
            <a:lvl8pPr marL="3657600" marR="0" lvl="7"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8pPr>
            <a:lvl9pPr marL="4114800" marR="0" lvl="8" indent="-393700" algn="l" rtl="0">
              <a:lnSpc>
                <a:spcPct val="100000"/>
              </a:lnSpc>
              <a:spcBef>
                <a:spcPts val="0"/>
              </a:spcBef>
              <a:spcAft>
                <a:spcPts val="0"/>
              </a:spcAft>
              <a:buClr>
                <a:srgbClr val="25212A"/>
              </a:buClr>
              <a:buSzPts val="2600"/>
              <a:buFont typeface="Tinos"/>
              <a:buChar char="⬦"/>
              <a:defRPr sz="2600" b="0" i="0" u="none" strike="noStrike" cap="none">
                <a:solidFill>
                  <a:srgbClr val="25212A"/>
                </a:solidFill>
                <a:latin typeface="Tinos"/>
                <a:ea typeface="Tinos"/>
                <a:cs typeface="Tinos"/>
                <a:sym typeface="Tinos"/>
              </a:defRPr>
            </a:lvl9pPr>
          </a:lstStyle>
          <a:p>
            <a:endParaRPr/>
          </a:p>
        </p:txBody>
      </p:sp>
      <p:sp>
        <p:nvSpPr>
          <p:cNvPr id="17" name="Shape 17"/>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18" name="Shape 18"/>
          <p:cNvCxnSpPr/>
          <p:nvPr/>
        </p:nvCxnSpPr>
        <p:spPr>
          <a:xfrm>
            <a:off x="1664750" y="1357125"/>
            <a:ext cx="65262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2400"/>
              <a:buFont typeface="Oswald"/>
              <a:buNone/>
              <a:defRPr sz="2400" b="1" i="0" u="none" strike="noStrike" cap="none">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21" name="Shape 21"/>
          <p:cNvSpPr txBox="1">
            <a:spLocks noGrp="1"/>
          </p:cNvSpPr>
          <p:nvPr>
            <p:ph type="body" idx="1"/>
          </p:nvPr>
        </p:nvSpPr>
        <p:spPr>
          <a:xfrm>
            <a:off x="1556175" y="1479375"/>
            <a:ext cx="3211800" cy="3598800"/>
          </a:xfrm>
          <a:prstGeom prst="rect">
            <a:avLst/>
          </a:prstGeom>
          <a:noFill/>
          <a:ln>
            <a:noFill/>
          </a:ln>
        </p:spPr>
        <p:txBody>
          <a:bodyPr spcFirstLastPara="1" wrap="square" lIns="91425" tIns="91425" rIns="91425" bIns="91425" anchor="t" anchorCtr="0"/>
          <a:lstStyle>
            <a:lvl1pPr marL="457200" marR="0" lvl="0"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1pPr>
            <a:lvl2pPr marL="914400" marR="0" lvl="1"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2pPr>
            <a:lvl3pPr marL="1371600" marR="0" lvl="2"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3pPr>
            <a:lvl4pPr marL="1828800" marR="0" lvl="3"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4pPr>
            <a:lvl5pPr marL="2286000" marR="0" lvl="4"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5pPr>
            <a:lvl6pPr marL="2743200" marR="0" lvl="5"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6pPr>
            <a:lvl7pPr marL="3200400" marR="0" lvl="6"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7pPr>
            <a:lvl8pPr marL="3657600" marR="0" lvl="7"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8pPr>
            <a:lvl9pPr marL="4114800" marR="0" lvl="8"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9pPr>
          </a:lstStyle>
          <a:p>
            <a:endParaRPr/>
          </a:p>
        </p:txBody>
      </p:sp>
      <p:sp>
        <p:nvSpPr>
          <p:cNvPr id="22" name="Shape 22"/>
          <p:cNvSpPr txBox="1">
            <a:spLocks noGrp="1"/>
          </p:cNvSpPr>
          <p:nvPr>
            <p:ph type="body" idx="2"/>
          </p:nvPr>
        </p:nvSpPr>
        <p:spPr>
          <a:xfrm>
            <a:off x="4961272" y="1479375"/>
            <a:ext cx="3211800" cy="3598800"/>
          </a:xfrm>
          <a:prstGeom prst="rect">
            <a:avLst/>
          </a:prstGeom>
          <a:noFill/>
          <a:ln>
            <a:noFill/>
          </a:ln>
        </p:spPr>
        <p:txBody>
          <a:bodyPr spcFirstLastPara="1" wrap="square" lIns="91425" tIns="91425" rIns="91425" bIns="91425" anchor="t" anchorCtr="0"/>
          <a:lstStyle>
            <a:lvl1pPr marL="457200" marR="0" lvl="0"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1pPr>
            <a:lvl2pPr marL="914400" marR="0" lvl="1"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2pPr>
            <a:lvl3pPr marL="1371600" marR="0" lvl="2"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3pPr>
            <a:lvl4pPr marL="1828800" marR="0" lvl="3"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4pPr>
            <a:lvl5pPr marL="2286000" marR="0" lvl="4"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5pPr>
            <a:lvl6pPr marL="2743200" marR="0" lvl="5"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6pPr>
            <a:lvl7pPr marL="3200400" marR="0" lvl="6"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7pPr>
            <a:lvl8pPr marL="3657600" marR="0" lvl="7"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8pPr>
            <a:lvl9pPr marL="4114800" marR="0" lvl="8" indent="-368300" algn="l" rtl="0">
              <a:lnSpc>
                <a:spcPct val="100000"/>
              </a:lnSpc>
              <a:spcBef>
                <a:spcPts val="0"/>
              </a:spcBef>
              <a:spcAft>
                <a:spcPts val="0"/>
              </a:spcAft>
              <a:buClr>
                <a:srgbClr val="25212A"/>
              </a:buClr>
              <a:buSzPts val="2200"/>
              <a:buFont typeface="Tinos"/>
              <a:buChar char="⬦"/>
              <a:defRPr sz="2200" b="0" i="0" u="none" strike="noStrike" cap="none">
                <a:solidFill>
                  <a:srgbClr val="25212A"/>
                </a:solidFill>
                <a:latin typeface="Tinos"/>
                <a:ea typeface="Tinos"/>
                <a:cs typeface="Tinos"/>
                <a:sym typeface="Tinos"/>
              </a:defRPr>
            </a:lvl9pPr>
          </a:lstStyle>
          <a:p>
            <a:endParaRPr/>
          </a:p>
        </p:txBody>
      </p:sp>
      <p:sp>
        <p:nvSpPr>
          <p:cNvPr id="23" name="Shape 23"/>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24" name="Shape 24"/>
          <p:cNvCxnSpPr/>
          <p:nvPr/>
        </p:nvCxnSpPr>
        <p:spPr>
          <a:xfrm>
            <a:off x="1664750" y="1357125"/>
            <a:ext cx="65262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1912025" y="2116750"/>
            <a:ext cx="5802600" cy="11598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4800"/>
              <a:buFont typeface="Oswald"/>
              <a:buNone/>
              <a:defRPr sz="4800" b="1" i="0" u="none" strike="noStrike" cap="none">
                <a:solidFill>
                  <a:srgbClr val="25212A"/>
                </a:solidFill>
                <a:latin typeface="Oswald"/>
                <a:ea typeface="Oswald"/>
                <a:cs typeface="Oswald"/>
                <a:sym typeface="Oswald"/>
              </a:defRPr>
            </a:lvl1pPr>
            <a:lvl2pPr lvl="1"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2pPr>
            <a:lvl3pPr lvl="2"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3pPr>
            <a:lvl4pPr lvl="3"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4pPr>
            <a:lvl5pPr lvl="4"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5pPr>
            <a:lvl6pPr lvl="5"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6pPr>
            <a:lvl7pPr lvl="6"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7pPr>
            <a:lvl8pPr lvl="7"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8pPr>
            <a:lvl9pPr lvl="8" rtl="0">
              <a:spcBef>
                <a:spcPts val="0"/>
              </a:spcBef>
              <a:spcAft>
                <a:spcPts val="0"/>
              </a:spcAft>
              <a:buClr>
                <a:srgbClr val="25212A"/>
              </a:buClr>
              <a:buSzPts val="4800"/>
              <a:buFont typeface="Oswald"/>
              <a:buNone/>
              <a:defRPr sz="4800" b="1">
                <a:solidFill>
                  <a:srgbClr val="25212A"/>
                </a:solidFill>
                <a:latin typeface="Oswald"/>
                <a:ea typeface="Oswald"/>
                <a:cs typeface="Oswald"/>
                <a:sym typeface="Oswald"/>
              </a:defRPr>
            </a:lvl9pPr>
          </a:lstStyle>
          <a:p>
            <a:endParaRPr/>
          </a:p>
        </p:txBody>
      </p:sp>
      <p:sp>
        <p:nvSpPr>
          <p:cNvPr id="27" name="Shape 27"/>
          <p:cNvSpPr txBox="1">
            <a:spLocks noGrp="1"/>
          </p:cNvSpPr>
          <p:nvPr>
            <p:ph type="subTitle" idx="1"/>
          </p:nvPr>
        </p:nvSpPr>
        <p:spPr>
          <a:xfrm>
            <a:off x="1912025" y="3144850"/>
            <a:ext cx="5802600" cy="784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1pPr>
            <a:lvl2pPr marR="0" lvl="1"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2pPr>
            <a:lvl3pPr marR="0" lvl="2"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3pPr>
            <a:lvl4pPr marR="0" lvl="3"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4pPr>
            <a:lvl5pPr marR="0" lvl="4"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5pPr>
            <a:lvl6pPr marR="0" lvl="5"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6pPr>
            <a:lvl7pPr marR="0" lvl="6"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7pPr>
            <a:lvl8pPr marR="0" lvl="7"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8pPr>
            <a:lvl9pPr marR="0" lvl="8" algn="l" rtl="0">
              <a:lnSpc>
                <a:spcPct val="100000"/>
              </a:lnSpc>
              <a:spcBef>
                <a:spcPts val="0"/>
              </a:spcBef>
              <a:spcAft>
                <a:spcPts val="0"/>
              </a:spcAft>
              <a:buClr>
                <a:srgbClr val="666666"/>
              </a:buClr>
              <a:buSzPts val="1800"/>
              <a:buFont typeface="Tinos"/>
              <a:buNone/>
              <a:defRPr sz="1800" b="0" i="1" u="none" strike="noStrike" cap="none">
                <a:solidFill>
                  <a:srgbClr val="666666"/>
                </a:solidFill>
                <a:latin typeface="Tinos"/>
                <a:ea typeface="Tinos"/>
                <a:cs typeface="Tinos"/>
                <a:sym typeface="Tinos"/>
              </a:defRPr>
            </a:lvl9pPr>
          </a:lstStyle>
          <a:p>
            <a:endParaRPr/>
          </a:p>
        </p:txBody>
      </p:sp>
      <p:sp>
        <p:nvSpPr>
          <p:cNvPr id="28" name="Shape 28"/>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1809500" y="1476000"/>
            <a:ext cx="6128100" cy="8199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0"/>
              </a:spcBef>
              <a:spcAft>
                <a:spcPts val="0"/>
              </a:spcAft>
              <a:buClr>
                <a:srgbClr val="25212A"/>
              </a:buClr>
              <a:buSzPts val="3000"/>
              <a:buFont typeface="Tinos"/>
              <a:buChar char="◈"/>
              <a:defRPr sz="3000" b="1" i="1" u="none" strike="noStrike" cap="none">
                <a:solidFill>
                  <a:srgbClr val="25212A"/>
                </a:solidFill>
                <a:latin typeface="Tinos"/>
                <a:ea typeface="Tinos"/>
                <a:cs typeface="Tinos"/>
                <a:sym typeface="Tinos"/>
              </a:defRPr>
            </a:lvl1pPr>
            <a:lvl2pPr marL="914400" marR="0" lvl="1" indent="-381000" algn="l" rtl="0">
              <a:lnSpc>
                <a:spcPct val="100000"/>
              </a:lnSpc>
              <a:spcBef>
                <a:spcPts val="0"/>
              </a:spcBef>
              <a:spcAft>
                <a:spcPts val="0"/>
              </a:spcAft>
              <a:buClr>
                <a:srgbClr val="25212A"/>
              </a:buClr>
              <a:buSzPts val="2400"/>
              <a:buFont typeface="Tinos"/>
              <a:buChar char="◆"/>
              <a:defRPr sz="2400" b="1" i="1" u="none" strike="noStrike" cap="none">
                <a:solidFill>
                  <a:srgbClr val="25212A"/>
                </a:solidFill>
                <a:latin typeface="Tinos"/>
                <a:ea typeface="Tinos"/>
                <a:cs typeface="Tinos"/>
                <a:sym typeface="Tinos"/>
              </a:defRPr>
            </a:lvl2pPr>
            <a:lvl3pPr marL="1371600" marR="0" lvl="2" indent="-381000" algn="l" rtl="0">
              <a:lnSpc>
                <a:spcPct val="100000"/>
              </a:lnSpc>
              <a:spcBef>
                <a:spcPts val="0"/>
              </a:spcBef>
              <a:spcAft>
                <a:spcPts val="0"/>
              </a:spcAft>
              <a:buClr>
                <a:srgbClr val="25212A"/>
              </a:buClr>
              <a:buSzPts val="2400"/>
              <a:buFont typeface="Tinos"/>
              <a:buChar char="◇"/>
              <a:defRPr sz="2400" b="1" i="1" u="none" strike="noStrike" cap="none">
                <a:solidFill>
                  <a:srgbClr val="25212A"/>
                </a:solidFill>
                <a:latin typeface="Tinos"/>
                <a:ea typeface="Tinos"/>
                <a:cs typeface="Tinos"/>
                <a:sym typeface="Tinos"/>
              </a:defRPr>
            </a:lvl3pPr>
            <a:lvl4pPr marL="1828800" marR="0" lvl="3"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4pPr>
            <a:lvl5pPr marL="2286000" marR="0" lvl="4"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5pPr>
            <a:lvl6pPr marL="2743200" marR="0" lvl="5"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6pPr>
            <a:lvl7pPr marL="3200400" marR="0" lvl="6"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7pPr>
            <a:lvl8pPr marL="3657600" marR="0" lvl="7"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8pPr>
            <a:lvl9pPr marL="4114800" marR="0" lvl="8" indent="-342900" algn="l" rtl="0">
              <a:lnSpc>
                <a:spcPct val="100000"/>
              </a:lnSpc>
              <a:spcBef>
                <a:spcPts val="0"/>
              </a:spcBef>
              <a:spcAft>
                <a:spcPts val="0"/>
              </a:spcAft>
              <a:buClr>
                <a:srgbClr val="25212A"/>
              </a:buClr>
              <a:buSzPts val="1800"/>
              <a:buFont typeface="Tinos"/>
              <a:buChar char="⬦"/>
              <a:defRPr sz="1800" b="1" i="1" u="none" strike="noStrike" cap="none">
                <a:solidFill>
                  <a:srgbClr val="25212A"/>
                </a:solidFill>
                <a:latin typeface="Tinos"/>
                <a:ea typeface="Tinos"/>
                <a:cs typeface="Tinos"/>
                <a:sym typeface="Tinos"/>
              </a:defRPr>
            </a:lvl9pPr>
          </a:lstStyle>
          <a:p>
            <a:endParaRPr/>
          </a:p>
        </p:txBody>
      </p:sp>
      <p:sp>
        <p:nvSpPr>
          <p:cNvPr id="31" name="Shape 31"/>
          <p:cNvSpPr txBox="1"/>
          <p:nvPr/>
        </p:nvSpPr>
        <p:spPr>
          <a:xfrm>
            <a:off x="1705475" y="975393"/>
            <a:ext cx="1957200" cy="6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25212A"/>
              </a:buClr>
              <a:buSzPts val="9600"/>
              <a:buFont typeface="Oswald"/>
              <a:buNone/>
            </a:pPr>
            <a:r>
              <a:rPr lang="en-US" sz="9600" b="1" i="0" u="none" strike="noStrike" cap="none">
                <a:solidFill>
                  <a:srgbClr val="25212A"/>
                </a:solidFill>
                <a:latin typeface="Oswald"/>
                <a:ea typeface="Oswald"/>
                <a:cs typeface="Oswald"/>
                <a:sym typeface="Oswald"/>
              </a:rPr>
              <a:t>“</a:t>
            </a:r>
            <a:endParaRPr/>
          </a:p>
        </p:txBody>
      </p:sp>
      <p:sp>
        <p:nvSpPr>
          <p:cNvPr id="32" name="Shape 32"/>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2400"/>
              <a:buFont typeface="Oswald"/>
              <a:buNone/>
              <a:defRPr sz="2400" b="1" i="0" u="none" strike="noStrike" cap="none">
                <a:solidFill>
                  <a:srgbClr val="25212A"/>
                </a:solidFill>
                <a:latin typeface="Oswald"/>
                <a:ea typeface="Oswald"/>
                <a:cs typeface="Oswald"/>
                <a:sym typeface="Oswald"/>
              </a:defRPr>
            </a:lvl1pPr>
            <a:lvl2pPr lvl="1"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35" name="Shape 35"/>
          <p:cNvSpPr txBox="1">
            <a:spLocks noGrp="1"/>
          </p:cNvSpPr>
          <p:nvPr>
            <p:ph type="body" idx="1"/>
          </p:nvPr>
        </p:nvSpPr>
        <p:spPr>
          <a:xfrm>
            <a:off x="1556175" y="1419658"/>
            <a:ext cx="2132700" cy="34602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1pPr>
            <a:lvl2pPr marL="914400" marR="0" lvl="1"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2pPr>
            <a:lvl3pPr marL="1371600" marR="0" lvl="2"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3pPr>
            <a:lvl4pPr marL="1828800" marR="0" lvl="3"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4pPr>
            <a:lvl5pPr marL="2286000" marR="0" lvl="4"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5pPr>
            <a:lvl6pPr marL="2743200" marR="0" lvl="5"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6pPr>
            <a:lvl7pPr marL="3200400" marR="0" lvl="6"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7pPr>
            <a:lvl8pPr marL="3657600" marR="0" lvl="7"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8pPr>
            <a:lvl9pPr marL="4114800" marR="0" lvl="8"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9pPr>
          </a:lstStyle>
          <a:p>
            <a:endParaRPr/>
          </a:p>
        </p:txBody>
      </p:sp>
      <p:sp>
        <p:nvSpPr>
          <p:cNvPr id="36" name="Shape 36"/>
          <p:cNvSpPr txBox="1">
            <a:spLocks noGrp="1"/>
          </p:cNvSpPr>
          <p:nvPr>
            <p:ph type="body" idx="2"/>
          </p:nvPr>
        </p:nvSpPr>
        <p:spPr>
          <a:xfrm>
            <a:off x="3798225" y="1419658"/>
            <a:ext cx="2132700" cy="34602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1pPr>
            <a:lvl2pPr marL="914400" marR="0" lvl="1"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2pPr>
            <a:lvl3pPr marL="1371600" marR="0" lvl="2"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3pPr>
            <a:lvl4pPr marL="1828800" marR="0" lvl="3"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4pPr>
            <a:lvl5pPr marL="2286000" marR="0" lvl="4"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5pPr>
            <a:lvl6pPr marL="2743200" marR="0" lvl="5"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6pPr>
            <a:lvl7pPr marL="3200400" marR="0" lvl="6"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7pPr>
            <a:lvl8pPr marL="3657600" marR="0" lvl="7"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8pPr>
            <a:lvl9pPr marL="4114800" marR="0" lvl="8"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9pPr>
          </a:lstStyle>
          <a:p>
            <a:endParaRPr/>
          </a:p>
        </p:txBody>
      </p:sp>
      <p:sp>
        <p:nvSpPr>
          <p:cNvPr id="37" name="Shape 37"/>
          <p:cNvSpPr txBox="1">
            <a:spLocks noGrp="1"/>
          </p:cNvSpPr>
          <p:nvPr>
            <p:ph type="body" idx="3"/>
          </p:nvPr>
        </p:nvSpPr>
        <p:spPr>
          <a:xfrm>
            <a:off x="6040276" y="1419658"/>
            <a:ext cx="2132700" cy="34602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1pPr>
            <a:lvl2pPr marL="914400" marR="0" lvl="1"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2pPr>
            <a:lvl3pPr marL="1371600" marR="0" lvl="2"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3pPr>
            <a:lvl4pPr marL="1828800" marR="0" lvl="3"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4pPr>
            <a:lvl5pPr marL="2286000" marR="0" lvl="4"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5pPr>
            <a:lvl6pPr marL="2743200" marR="0" lvl="5"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6pPr>
            <a:lvl7pPr marL="3200400" marR="0" lvl="6"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7pPr>
            <a:lvl8pPr marL="3657600" marR="0" lvl="7"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8pPr>
            <a:lvl9pPr marL="4114800" marR="0" lvl="8" indent="-330200" algn="l" rtl="0">
              <a:lnSpc>
                <a:spcPct val="100000"/>
              </a:lnSpc>
              <a:spcBef>
                <a:spcPts val="0"/>
              </a:spcBef>
              <a:spcAft>
                <a:spcPts val="0"/>
              </a:spcAft>
              <a:buClr>
                <a:srgbClr val="25212A"/>
              </a:buClr>
              <a:buSzPts val="1600"/>
              <a:buFont typeface="Tinos"/>
              <a:buChar char="⬦"/>
              <a:defRPr sz="1600" b="0" i="0" u="none" strike="noStrike" cap="none">
                <a:solidFill>
                  <a:srgbClr val="25212A"/>
                </a:solidFill>
                <a:latin typeface="Tinos"/>
                <a:ea typeface="Tinos"/>
                <a:cs typeface="Tinos"/>
                <a:sym typeface="Tinos"/>
              </a:defRPr>
            </a:lvl9pPr>
          </a:lstStyle>
          <a:p>
            <a:endParaRPr/>
          </a:p>
        </p:txBody>
      </p:sp>
      <p:sp>
        <p:nvSpPr>
          <p:cNvPr id="38" name="Shape 38"/>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39" name="Shape 39"/>
          <p:cNvCxnSpPr/>
          <p:nvPr/>
        </p:nvCxnSpPr>
        <p:spPr>
          <a:xfrm>
            <a:off x="1664750" y="1357125"/>
            <a:ext cx="65262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2400"/>
              <a:buFont typeface="Oswald"/>
              <a:buNone/>
              <a:defRPr sz="2400" b="1" i="0" u="none" strike="noStrike" cap="none">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42" name="Shape 42"/>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43" name="Shape 43"/>
          <p:cNvCxnSpPr/>
          <p:nvPr/>
        </p:nvCxnSpPr>
        <p:spPr>
          <a:xfrm>
            <a:off x="1664750" y="1357125"/>
            <a:ext cx="65262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1592350" y="3640275"/>
            <a:ext cx="6562500" cy="519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rgbClr val="666666"/>
              </a:buClr>
              <a:buSzPts val="1600"/>
              <a:buFont typeface="Tinos"/>
              <a:buNone/>
              <a:defRPr sz="1600" b="0" i="1" u="none" strike="noStrike" cap="none">
                <a:solidFill>
                  <a:srgbClr val="666666"/>
                </a:solidFill>
                <a:latin typeface="Tinos"/>
                <a:ea typeface="Tinos"/>
                <a:cs typeface="Tinos"/>
                <a:sym typeface="Tinos"/>
              </a:defRPr>
            </a:lvl1pPr>
            <a:lvl2pPr marL="914400" marR="0" lvl="1"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2pPr>
            <a:lvl3pPr marL="1371600" marR="0" lvl="2"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3pPr>
            <a:lvl4pPr marL="1828800" marR="0" lvl="3"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4pPr>
            <a:lvl5pPr marL="2286000" marR="0" lvl="4"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5pPr>
            <a:lvl6pPr marL="2743200" marR="0" lvl="5"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6pPr>
            <a:lvl7pPr marL="3200400" marR="0" lvl="6"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7pPr>
            <a:lvl8pPr marL="3657600" marR="0" lvl="7"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8pPr>
            <a:lvl9pPr marL="4114800" marR="0" lvl="8"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9pPr>
          </a:lstStyle>
          <a:p>
            <a:endParaRPr/>
          </a:p>
        </p:txBody>
      </p:sp>
      <p:sp>
        <p:nvSpPr>
          <p:cNvPr id="46" name="Shape 46"/>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cxnSp>
        <p:nvCxnSpPr>
          <p:cNvPr id="47" name="Shape 47"/>
          <p:cNvCxnSpPr/>
          <p:nvPr/>
        </p:nvCxnSpPr>
        <p:spPr>
          <a:xfrm>
            <a:off x="1706950" y="3643125"/>
            <a:ext cx="6321300" cy="0"/>
          </a:xfrm>
          <a:prstGeom prst="straightConnector1">
            <a:avLst/>
          </a:prstGeom>
          <a:noFill/>
          <a:ln w="9525" cap="flat" cmpd="sng">
            <a:solidFill>
              <a:srgbClr val="CCCCCC"/>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image" Target="../media/image1.jpg"/><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5"/>
        <p:cNvGrpSpPr/>
        <p:nvPr/>
      </p:nvGrpSpPr>
      <p:grpSpPr>
        <a:xfrm>
          <a:off x="0" y="0"/>
          <a:ext cx="0" cy="0"/>
          <a:chOff x="0" y="0"/>
          <a:chExt cx="0" cy="0"/>
        </a:xfrm>
      </p:grpSpPr>
      <p:pic>
        <p:nvPicPr>
          <p:cNvPr id="6" name="Shape 6" descr="libro.png"/>
          <p:cNvPicPr preferRelativeResize="0"/>
          <p:nvPr/>
        </p:nvPicPr>
        <p:blipFill rotWithShape="1">
          <a:blip r:embed="rId13">
            <a:alphaModFix/>
          </a:blip>
          <a:srcRect/>
          <a:stretch/>
        </p:blipFill>
        <p:spPr>
          <a:xfrm>
            <a:off x="0" y="0"/>
            <a:ext cx="9144000" cy="5143500"/>
          </a:xfrm>
          <a:prstGeom prst="rect">
            <a:avLst/>
          </a:prstGeom>
          <a:noFill/>
          <a:ln>
            <a:noFill/>
          </a:ln>
        </p:spPr>
      </p:pic>
      <p:sp>
        <p:nvSpPr>
          <p:cNvPr id="7" name="Shape 7"/>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25212A"/>
              </a:buClr>
              <a:buSzPts val="2400"/>
              <a:buFont typeface="Oswald"/>
              <a:buNone/>
              <a:defRPr sz="2400" b="1" i="0" u="none" strike="noStrike" cap="none">
                <a:solidFill>
                  <a:srgbClr val="25212A"/>
                </a:solidFill>
                <a:latin typeface="Oswald"/>
                <a:ea typeface="Oswald"/>
                <a:cs typeface="Oswald"/>
                <a:sym typeface="Oswald"/>
              </a:defRPr>
            </a:lvl1pPr>
            <a:lvl2pPr lvl="1">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8" name="Shape 8"/>
          <p:cNvSpPr txBox="1">
            <a:spLocks noGrp="1"/>
          </p:cNvSpPr>
          <p:nvPr>
            <p:ph type="body" idx="1"/>
          </p:nvPr>
        </p:nvSpPr>
        <p:spPr>
          <a:xfrm>
            <a:off x="1556175" y="1378820"/>
            <a:ext cx="6616800" cy="30423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rgbClr val="25212A"/>
              </a:buClr>
              <a:buSzPts val="3000"/>
              <a:buFont typeface="Tinos"/>
              <a:buChar char="◈"/>
              <a:defRPr sz="3000" b="0" i="0" u="none" strike="noStrike" cap="none">
                <a:solidFill>
                  <a:srgbClr val="25212A"/>
                </a:solidFill>
                <a:latin typeface="Tinos"/>
                <a:ea typeface="Tinos"/>
                <a:cs typeface="Tinos"/>
                <a:sym typeface="Tinos"/>
              </a:defRPr>
            </a:lvl1pPr>
            <a:lvl2pPr marL="914400" marR="0" lvl="1"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2pPr>
            <a:lvl3pPr marL="1371600" marR="0" lvl="2" indent="-381000" algn="l" rtl="0">
              <a:lnSpc>
                <a:spcPct val="100000"/>
              </a:lnSpc>
              <a:spcBef>
                <a:spcPts val="480"/>
              </a:spcBef>
              <a:spcAft>
                <a:spcPts val="0"/>
              </a:spcAft>
              <a:buClr>
                <a:srgbClr val="25212A"/>
              </a:buClr>
              <a:buSzPts val="2400"/>
              <a:buFont typeface="Tinos"/>
              <a:buChar char="◇"/>
              <a:defRPr sz="2400" b="0" i="0" u="none" strike="noStrike" cap="none">
                <a:solidFill>
                  <a:srgbClr val="25212A"/>
                </a:solidFill>
                <a:latin typeface="Tinos"/>
                <a:ea typeface="Tinos"/>
                <a:cs typeface="Tinos"/>
                <a:sym typeface="Tinos"/>
              </a:defRPr>
            </a:lvl3pPr>
            <a:lvl4pPr marL="1828800" marR="0" lvl="3"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4pPr>
            <a:lvl5pPr marL="2286000" marR="0" lvl="4"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5pPr>
            <a:lvl6pPr marL="2743200" marR="0" lvl="5"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6pPr>
            <a:lvl7pPr marL="3200400" marR="0" lvl="6"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7pPr>
            <a:lvl8pPr marL="3657600" marR="0" lvl="7"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8pPr>
            <a:lvl9pPr marL="4114800" marR="0" lvl="8" indent="-342900" algn="l" rtl="0">
              <a:lnSpc>
                <a:spcPct val="100000"/>
              </a:lnSpc>
              <a:spcBef>
                <a:spcPts val="360"/>
              </a:spcBef>
              <a:spcAft>
                <a:spcPts val="0"/>
              </a:spcAft>
              <a:buClr>
                <a:srgbClr val="25212A"/>
              </a:buClr>
              <a:buSzPts val="1800"/>
              <a:buFont typeface="Tinos"/>
              <a:buChar char="⬦"/>
              <a:defRPr sz="1800" b="0" i="0" u="none" strike="noStrike" cap="none">
                <a:solidFill>
                  <a:srgbClr val="25212A"/>
                </a:solidFill>
                <a:latin typeface="Tinos"/>
                <a:ea typeface="Tinos"/>
                <a:cs typeface="Tinos"/>
                <a:sym typeface="Tinos"/>
              </a:defRPr>
            </a:lvl9pPr>
          </a:lstStyle>
          <a:p>
            <a:endParaRPr/>
          </a:p>
        </p:txBody>
      </p:sp>
      <p:sp>
        <p:nvSpPr>
          <p:cNvPr id="9" name="Shape 9"/>
          <p:cNvSpPr txBox="1">
            <a:spLocks noGrp="1"/>
          </p:cNvSpPr>
          <p:nvPr>
            <p:ph type="sldNum" idx="12"/>
          </p:nvPr>
        </p:nvSpPr>
        <p:spPr>
          <a:xfrm>
            <a:off x="7899350" y="4098425"/>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1pPr>
            <a:lvl2pPr marL="0" marR="0" lvl="1"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2pPr>
            <a:lvl3pPr marL="0" marR="0" lvl="2"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3pPr>
            <a:lvl4pPr marL="0" marR="0" lvl="3"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4pPr>
            <a:lvl5pPr marL="0" marR="0" lvl="4"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5pPr>
            <a:lvl6pPr marL="0" marR="0" lvl="5"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6pPr>
            <a:lvl7pPr marL="0" marR="0" lvl="6"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7pPr>
            <a:lvl8pPr marL="0" marR="0" lvl="7"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8pPr>
            <a:lvl9pPr marL="0" marR="0" lvl="8" indent="0" algn="r" rtl="0">
              <a:lnSpc>
                <a:spcPct val="100000"/>
              </a:lnSpc>
              <a:spcBef>
                <a:spcPts val="0"/>
              </a:spcBef>
              <a:spcAft>
                <a:spcPts val="0"/>
              </a:spcAft>
              <a:buClr>
                <a:srgbClr val="666666"/>
              </a:buClr>
              <a:buSzPts val="1200"/>
              <a:buFont typeface="Tinos"/>
              <a:buNone/>
              <a:defRPr sz="1200" b="0" i="0" u="none" strike="noStrike" cap="none">
                <a:solidFill>
                  <a:srgbClr val="666666"/>
                </a:solidFill>
                <a:latin typeface="Tinos"/>
                <a:ea typeface="Tinos"/>
                <a:cs typeface="Tinos"/>
                <a:sym typeface="Tino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10">
            <a:alphaModFix/>
          </a:blip>
          <a:stretch>
            <a:fillRect/>
          </a:stretch>
        </a:blipFill>
        <a:effectLst/>
      </p:bgPr>
    </p:bg>
    <p:spTree>
      <p:nvGrpSpPr>
        <p:cNvPr id="1" name="Shape 52"/>
        <p:cNvGrpSpPr/>
        <p:nvPr/>
      </p:nvGrpSpPr>
      <p:grpSpPr>
        <a:xfrm>
          <a:off x="0" y="0"/>
          <a:ext cx="0" cy="0"/>
          <a:chOff x="0" y="0"/>
          <a:chExt cx="0" cy="0"/>
        </a:xfrm>
      </p:grpSpPr>
      <p:pic>
        <p:nvPicPr>
          <p:cNvPr id="53" name="Shape 53" descr="libro.png"/>
          <p:cNvPicPr preferRelativeResize="0"/>
          <p:nvPr/>
        </p:nvPicPr>
        <p:blipFill>
          <a:blip r:embed="rId11">
            <a:alphaModFix/>
          </a:blip>
          <a:stretch>
            <a:fillRect/>
          </a:stretch>
        </p:blipFill>
        <p:spPr>
          <a:xfrm>
            <a:off x="0" y="0"/>
            <a:ext cx="9144000" cy="5143500"/>
          </a:xfrm>
          <a:prstGeom prst="rect">
            <a:avLst/>
          </a:prstGeom>
          <a:noFill/>
          <a:ln>
            <a:noFill/>
          </a:ln>
        </p:spPr>
      </p:pic>
      <p:sp>
        <p:nvSpPr>
          <p:cNvPr id="54" name="Shape 54"/>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1pPr>
            <a:lvl2pPr lvl="1"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2pPr>
            <a:lvl3pPr lvl="2"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3pPr>
            <a:lvl4pPr lvl="3"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4pPr>
            <a:lvl5pPr lvl="4"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5pPr>
            <a:lvl6pPr lvl="5"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6pPr>
            <a:lvl7pPr lvl="6"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7pPr>
            <a:lvl8pPr lvl="7"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8pPr>
            <a:lvl9pPr lvl="8" rtl="0">
              <a:spcBef>
                <a:spcPts val="0"/>
              </a:spcBef>
              <a:spcAft>
                <a:spcPts val="0"/>
              </a:spcAft>
              <a:buClr>
                <a:srgbClr val="25212A"/>
              </a:buClr>
              <a:buSzPts val="2400"/>
              <a:buFont typeface="Oswald"/>
              <a:buNone/>
              <a:defRPr sz="2400" b="1">
                <a:solidFill>
                  <a:srgbClr val="25212A"/>
                </a:solidFill>
                <a:latin typeface="Oswald"/>
                <a:ea typeface="Oswald"/>
                <a:cs typeface="Oswald"/>
                <a:sym typeface="Oswald"/>
              </a:defRPr>
            </a:lvl9pPr>
          </a:lstStyle>
          <a:p>
            <a:endParaRPr/>
          </a:p>
        </p:txBody>
      </p:sp>
      <p:sp>
        <p:nvSpPr>
          <p:cNvPr id="55" name="Shape 55"/>
          <p:cNvSpPr txBox="1">
            <a:spLocks noGrp="1"/>
          </p:cNvSpPr>
          <p:nvPr>
            <p:ph type="body" idx="1"/>
          </p:nvPr>
        </p:nvSpPr>
        <p:spPr>
          <a:xfrm>
            <a:off x="1556175" y="1378821"/>
            <a:ext cx="6616800" cy="30423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rgbClr val="25212A"/>
              </a:buClr>
              <a:buSzPts val="3000"/>
              <a:buFont typeface="Tinos"/>
              <a:buChar char="◈"/>
              <a:defRPr sz="3000">
                <a:solidFill>
                  <a:srgbClr val="25212A"/>
                </a:solidFill>
                <a:latin typeface="Tinos"/>
                <a:ea typeface="Tinos"/>
                <a:cs typeface="Tinos"/>
                <a:sym typeface="Tinos"/>
              </a:defRPr>
            </a:lvl1pPr>
            <a:lvl2pPr marL="914400" lvl="1" indent="-381000" rtl="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2pPr>
            <a:lvl3pPr marL="1371600" lvl="2" indent="-381000" rtl="0">
              <a:spcBef>
                <a:spcPts val="0"/>
              </a:spcBef>
              <a:spcAft>
                <a:spcPts val="0"/>
              </a:spcAft>
              <a:buClr>
                <a:srgbClr val="25212A"/>
              </a:buClr>
              <a:buSzPts val="2400"/>
              <a:buFont typeface="Tinos"/>
              <a:buChar char="◇"/>
              <a:defRPr sz="2400">
                <a:solidFill>
                  <a:srgbClr val="25212A"/>
                </a:solidFill>
                <a:latin typeface="Tinos"/>
                <a:ea typeface="Tinos"/>
                <a:cs typeface="Tinos"/>
                <a:sym typeface="Tinos"/>
              </a:defRPr>
            </a:lvl3pPr>
            <a:lvl4pPr marL="1828800" lvl="3"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4pPr>
            <a:lvl5pPr marL="2286000" lvl="4"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5pPr>
            <a:lvl6pPr marL="2743200" lvl="5"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6pPr>
            <a:lvl7pPr marL="3200400" lvl="6"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7pPr>
            <a:lvl8pPr marL="3657600" lvl="7"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8pPr>
            <a:lvl9pPr marL="4114800" lvl="8" indent="-342900" rtl="0">
              <a:spcBef>
                <a:spcPts val="0"/>
              </a:spcBef>
              <a:spcAft>
                <a:spcPts val="0"/>
              </a:spcAft>
              <a:buClr>
                <a:srgbClr val="25212A"/>
              </a:buClr>
              <a:buSzPts val="1800"/>
              <a:buFont typeface="Tinos"/>
              <a:buChar char="⬦"/>
              <a:defRPr sz="1800">
                <a:solidFill>
                  <a:srgbClr val="25212A"/>
                </a:solidFill>
                <a:latin typeface="Tinos"/>
                <a:ea typeface="Tinos"/>
                <a:cs typeface="Tinos"/>
                <a:sym typeface="Tinos"/>
              </a:defRPr>
            </a:lvl9pPr>
          </a:lstStyle>
          <a:p>
            <a:endParaRPr/>
          </a:p>
        </p:txBody>
      </p:sp>
      <p:sp>
        <p:nvSpPr>
          <p:cNvPr id="56" name="Shape 56"/>
          <p:cNvSpPr txBox="1">
            <a:spLocks noGrp="1"/>
          </p:cNvSpPr>
          <p:nvPr>
            <p:ph type="sldNum" idx="12"/>
          </p:nvPr>
        </p:nvSpPr>
        <p:spPr>
          <a:xfrm>
            <a:off x="7899350" y="4098426"/>
            <a:ext cx="548700" cy="393600"/>
          </a:xfrm>
          <a:prstGeom prst="rect">
            <a:avLst/>
          </a:prstGeom>
          <a:noFill/>
          <a:ln>
            <a:noFill/>
          </a:ln>
        </p:spPr>
        <p:txBody>
          <a:bodyPr spcFirstLastPara="1" wrap="square" lIns="91425" tIns="91425" rIns="91425" bIns="91425" anchor="ctr" anchorCtr="0">
            <a:noAutofit/>
          </a:bodyPr>
          <a:lstStyle>
            <a:lvl1pPr lvl="0" algn="r" rtl="0">
              <a:buNone/>
              <a:defRPr sz="1200">
                <a:solidFill>
                  <a:srgbClr val="666666"/>
                </a:solidFill>
                <a:latin typeface="Tinos"/>
                <a:ea typeface="Tinos"/>
                <a:cs typeface="Tinos"/>
                <a:sym typeface="Tinos"/>
              </a:defRPr>
            </a:lvl1pPr>
            <a:lvl2pPr lvl="1" algn="r" rtl="0">
              <a:buNone/>
              <a:defRPr sz="1200">
                <a:solidFill>
                  <a:srgbClr val="666666"/>
                </a:solidFill>
                <a:latin typeface="Tinos"/>
                <a:ea typeface="Tinos"/>
                <a:cs typeface="Tinos"/>
                <a:sym typeface="Tinos"/>
              </a:defRPr>
            </a:lvl2pPr>
            <a:lvl3pPr lvl="2" algn="r" rtl="0">
              <a:buNone/>
              <a:defRPr sz="1200">
                <a:solidFill>
                  <a:srgbClr val="666666"/>
                </a:solidFill>
                <a:latin typeface="Tinos"/>
                <a:ea typeface="Tinos"/>
                <a:cs typeface="Tinos"/>
                <a:sym typeface="Tinos"/>
              </a:defRPr>
            </a:lvl3pPr>
            <a:lvl4pPr lvl="3" algn="r" rtl="0">
              <a:buNone/>
              <a:defRPr sz="1200">
                <a:solidFill>
                  <a:srgbClr val="666666"/>
                </a:solidFill>
                <a:latin typeface="Tinos"/>
                <a:ea typeface="Tinos"/>
                <a:cs typeface="Tinos"/>
                <a:sym typeface="Tinos"/>
              </a:defRPr>
            </a:lvl4pPr>
            <a:lvl5pPr lvl="4" algn="r" rtl="0">
              <a:buNone/>
              <a:defRPr sz="1200">
                <a:solidFill>
                  <a:srgbClr val="666666"/>
                </a:solidFill>
                <a:latin typeface="Tinos"/>
                <a:ea typeface="Tinos"/>
                <a:cs typeface="Tinos"/>
                <a:sym typeface="Tinos"/>
              </a:defRPr>
            </a:lvl5pPr>
            <a:lvl6pPr lvl="5" algn="r" rtl="0">
              <a:buNone/>
              <a:defRPr sz="1200">
                <a:solidFill>
                  <a:srgbClr val="666666"/>
                </a:solidFill>
                <a:latin typeface="Tinos"/>
                <a:ea typeface="Tinos"/>
                <a:cs typeface="Tinos"/>
                <a:sym typeface="Tinos"/>
              </a:defRPr>
            </a:lvl6pPr>
            <a:lvl7pPr lvl="6" algn="r" rtl="0">
              <a:buNone/>
              <a:defRPr sz="1200">
                <a:solidFill>
                  <a:srgbClr val="666666"/>
                </a:solidFill>
                <a:latin typeface="Tinos"/>
                <a:ea typeface="Tinos"/>
                <a:cs typeface="Tinos"/>
                <a:sym typeface="Tinos"/>
              </a:defRPr>
            </a:lvl7pPr>
            <a:lvl8pPr lvl="7" algn="r" rtl="0">
              <a:buNone/>
              <a:defRPr sz="1200">
                <a:solidFill>
                  <a:srgbClr val="666666"/>
                </a:solidFill>
                <a:latin typeface="Tinos"/>
                <a:ea typeface="Tinos"/>
                <a:cs typeface="Tinos"/>
                <a:sym typeface="Tinos"/>
              </a:defRPr>
            </a:lvl8pPr>
            <a:lvl9pPr lvl="8" algn="r" rtl="0">
              <a:buNone/>
              <a:defRPr sz="1200">
                <a:solidFill>
                  <a:srgbClr val="666666"/>
                </a:solidFill>
                <a:latin typeface="Tinos"/>
                <a:ea typeface="Tinos"/>
                <a:cs typeface="Tinos"/>
                <a:sym typeface="Tinos"/>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60" r:id="rId2"/>
    <p:sldLayoutId id="2147483662" r:id="rId3"/>
    <p:sldLayoutId id="2147483663" r:id="rId4"/>
    <p:sldLayoutId id="2147483664" r:id="rId5"/>
    <p:sldLayoutId id="2147483665"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mysql.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www.xaprb.com/blog/2008/05/14/mysql-free-software-but-not-open-source/"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en.wikipedia.org/wiki/Linus%27s_Law" TargetMode="External"/><Relationship Id="rId4" Type="http://schemas.openxmlformats.org/officeDocument/2006/relationships/hyperlink" Target="http://www.catb.org/~esr/writings/cathedral-bazaar/cathedral-bazaar/"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1890600" y="1915625"/>
            <a:ext cx="3305177" cy="115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dirty="0"/>
              <a:t>Welcome! </a:t>
            </a:r>
            <a:endParaRPr dirty="0">
              <a:solidFill>
                <a:srgbClr val="FF0000"/>
              </a:solidFill>
            </a:endParaRPr>
          </a:p>
        </p:txBody>
      </p:sp>
      <p:pic>
        <p:nvPicPr>
          <p:cNvPr id="4" name="Picture 3">
            <a:extLst>
              <a:ext uri="{FF2B5EF4-FFF2-40B4-BE49-F238E27FC236}">
                <a16:creationId xmlns:a16="http://schemas.microsoft.com/office/drawing/2014/main" id="{5D9E9121-155D-4102-A793-D84A420A7FE2}"/>
              </a:ext>
            </a:extLst>
          </p:cNvPr>
          <p:cNvPicPr>
            <a:picLocks noChangeAspect="1"/>
          </p:cNvPicPr>
          <p:nvPr/>
        </p:nvPicPr>
        <p:blipFill>
          <a:blip r:embed="rId3"/>
          <a:stretch>
            <a:fillRect/>
          </a:stretch>
        </p:blipFill>
        <p:spPr>
          <a:xfrm>
            <a:off x="5032131" y="1115890"/>
            <a:ext cx="2911719" cy="29117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What is SQL (Structured Query Language)?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ZA" sz="1900" dirty="0">
                <a:solidFill>
                  <a:srgbClr val="434343"/>
                </a:solidFill>
              </a:rPr>
              <a:t>SQL is a standard language used to perform basic data management tasks, such as the insertion, retrieval, modification, and deletion of data from a database.</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These basic data management tasks are </a:t>
            </a:r>
            <a:r>
              <a:rPr lang="en-ZA" sz="1900" dirty="0">
                <a:solidFill>
                  <a:srgbClr val="434343"/>
                </a:solidFill>
              </a:rPr>
              <a:t>commonly referred to as CRUD:</a:t>
            </a:r>
          </a:p>
          <a:p>
            <a:pPr marL="63500" indent="0">
              <a:buClr>
                <a:srgbClr val="434343"/>
              </a:buClr>
              <a:buNone/>
            </a:pPr>
            <a:r>
              <a:rPr lang="en-US" sz="1900" dirty="0">
                <a:solidFill>
                  <a:srgbClr val="434343"/>
                </a:solidFill>
              </a:rPr>
              <a:t>C - </a:t>
            </a:r>
            <a:r>
              <a:rPr lang="en-ZA" sz="1900" dirty="0">
                <a:solidFill>
                  <a:srgbClr val="434343"/>
                </a:solidFill>
              </a:rPr>
              <a:t>Create</a:t>
            </a:r>
          </a:p>
          <a:p>
            <a:pPr marL="63500" indent="0">
              <a:buClr>
                <a:srgbClr val="434343"/>
              </a:buClr>
              <a:buNone/>
            </a:pPr>
            <a:r>
              <a:rPr lang="en-US" sz="1900" dirty="0">
                <a:solidFill>
                  <a:srgbClr val="434343"/>
                </a:solidFill>
              </a:rPr>
              <a:t>R - </a:t>
            </a:r>
            <a:r>
              <a:rPr lang="en-ZA" sz="1900" dirty="0">
                <a:solidFill>
                  <a:srgbClr val="434343"/>
                </a:solidFill>
              </a:rPr>
              <a:t>Read</a:t>
            </a:r>
          </a:p>
          <a:p>
            <a:pPr marL="63500" indent="0">
              <a:buClr>
                <a:srgbClr val="434343"/>
              </a:buClr>
              <a:buNone/>
            </a:pPr>
            <a:r>
              <a:rPr lang="en-US" sz="1900" dirty="0">
                <a:solidFill>
                  <a:srgbClr val="434343"/>
                </a:solidFill>
              </a:rPr>
              <a:t>U - </a:t>
            </a:r>
            <a:r>
              <a:rPr lang="en-ZA" sz="1900" dirty="0">
                <a:solidFill>
                  <a:srgbClr val="434343"/>
                </a:solidFill>
              </a:rPr>
              <a:t>Update</a:t>
            </a:r>
          </a:p>
          <a:p>
            <a:pPr marL="63500" indent="0">
              <a:buClr>
                <a:srgbClr val="434343"/>
              </a:buClr>
              <a:buNone/>
            </a:pPr>
            <a:r>
              <a:rPr lang="en-US" sz="1900" dirty="0">
                <a:solidFill>
                  <a:srgbClr val="434343"/>
                </a:solidFill>
              </a:rPr>
              <a:t>D - </a:t>
            </a:r>
            <a:r>
              <a:rPr lang="en-ZA" sz="1900" dirty="0">
                <a:solidFill>
                  <a:srgbClr val="434343"/>
                </a:solidFill>
              </a:rPr>
              <a:t>Delete</a:t>
            </a:r>
          </a:p>
          <a:p>
            <a:pPr marL="63500" indent="0">
              <a:buClr>
                <a:srgbClr val="434343"/>
              </a:buClr>
              <a:buNone/>
            </a:pPr>
            <a:endParaRPr lang="en-ZA" sz="1900" dirty="0">
              <a:solidFill>
                <a:srgbClr val="434343"/>
              </a:solidFill>
            </a:endParaRPr>
          </a:p>
        </p:txBody>
      </p:sp>
    </p:spTree>
    <p:extLst>
      <p:ext uri="{BB962C8B-B14F-4D97-AF65-F5344CB8AC3E}">
        <p14:creationId xmlns:p14="http://schemas.microsoft.com/office/powerpoint/2010/main" val="368559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Setting up our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We will be using MySQL. Why? </a:t>
            </a:r>
          </a:p>
          <a:p>
            <a:pPr marL="63500" indent="0">
              <a:buClr>
                <a:srgbClr val="434343"/>
              </a:buClr>
              <a:buNone/>
            </a:pPr>
            <a:r>
              <a:rPr lang="en-US" sz="1900" dirty="0">
                <a:solidFill>
                  <a:srgbClr val="434343"/>
                </a:solidFill>
              </a:rPr>
              <a:t>Because the download is relatively small and there is a lot of free help online. They claim to be open source, but MySQL is Free Software licensed under the GNU GPL.</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There are other open source databases out there like MariaDB, MongoDB and PostgreSQL.</a:t>
            </a:r>
          </a:p>
          <a:p>
            <a:pPr marL="63500" indent="0">
              <a:buClr>
                <a:srgbClr val="434343"/>
              </a:buClr>
              <a:buNone/>
            </a:pPr>
            <a:endParaRPr lang="en-US" sz="1900" dirty="0">
              <a:solidFill>
                <a:srgbClr val="434343"/>
              </a:solidFill>
            </a:endParaRPr>
          </a:p>
          <a:p>
            <a:pPr marL="63500" indent="0">
              <a:buClr>
                <a:srgbClr val="434343"/>
              </a:buClr>
              <a:buNone/>
            </a:pPr>
            <a:r>
              <a:rPr lang="en-US" sz="1900" b="1" dirty="0">
                <a:solidFill>
                  <a:srgbClr val="434343"/>
                </a:solidFill>
              </a:rPr>
              <a:t>Important:</a:t>
            </a:r>
            <a:r>
              <a:rPr lang="en-US" sz="1900" dirty="0">
                <a:solidFill>
                  <a:srgbClr val="434343"/>
                </a:solidFill>
              </a:rPr>
              <a:t> Make sure to always checkout the licensing agreement.</a:t>
            </a:r>
          </a:p>
        </p:txBody>
      </p:sp>
    </p:spTree>
    <p:extLst>
      <p:ext uri="{BB962C8B-B14F-4D97-AF65-F5344CB8AC3E}">
        <p14:creationId xmlns:p14="http://schemas.microsoft.com/office/powerpoint/2010/main" val="139897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What does being open source mean?</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Most software that you download or buy comes in the compiled ready-to-run version. This makes it difficult to modify the compiled version. Most commercial software manufacturers see this as a means to stop other companies from copying their code.</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Open source is the opposite, the source code is included with the compiled version, therefore modification is encouraged.</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a:t>
            </a:r>
            <a:r>
              <a:rPr lang="en-US" sz="1900" i="1" dirty="0">
                <a:solidFill>
                  <a:srgbClr val="434343"/>
                </a:solidFill>
              </a:rPr>
              <a:t>Given enough eyeballs, all bugs are shallow</a:t>
            </a:r>
            <a:r>
              <a:rPr lang="en-US" sz="1900" dirty="0">
                <a:solidFill>
                  <a:srgbClr val="434343"/>
                </a:solidFill>
              </a:rPr>
              <a:t>” – Linus’s Law</a:t>
            </a:r>
            <a:endParaRPr lang="en-ZA" sz="1900" dirty="0">
              <a:solidFill>
                <a:srgbClr val="434343"/>
              </a:solidFill>
            </a:endParaRPr>
          </a:p>
        </p:txBody>
      </p:sp>
    </p:spTree>
    <p:extLst>
      <p:ext uri="{BB962C8B-B14F-4D97-AF65-F5344CB8AC3E}">
        <p14:creationId xmlns:p14="http://schemas.microsoft.com/office/powerpoint/2010/main" val="187297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Go to </a:t>
            </a:r>
            <a:r>
              <a:rPr lang="en-US" sz="1900" dirty="0">
                <a:solidFill>
                  <a:srgbClr val="434343"/>
                </a:solidFill>
                <a:hlinkClick r:id="rId3"/>
              </a:rPr>
              <a:t>https://www.mysql.com/</a:t>
            </a:r>
            <a:r>
              <a:rPr lang="en-US" sz="1900" dirty="0">
                <a:solidFill>
                  <a:srgbClr val="434343"/>
                </a:solidFill>
              </a:rPr>
              <a:t> </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3" name="Picture 2">
            <a:extLst>
              <a:ext uri="{FF2B5EF4-FFF2-40B4-BE49-F238E27FC236}">
                <a16:creationId xmlns:a16="http://schemas.microsoft.com/office/drawing/2014/main" id="{417608EE-88F2-4703-90AC-CE19B1872C52}"/>
              </a:ext>
            </a:extLst>
          </p:cNvPr>
          <p:cNvPicPr>
            <a:picLocks noChangeAspect="1"/>
          </p:cNvPicPr>
          <p:nvPr/>
        </p:nvPicPr>
        <p:blipFill>
          <a:blip r:embed="rId4"/>
          <a:stretch>
            <a:fillRect/>
          </a:stretch>
        </p:blipFill>
        <p:spPr>
          <a:xfrm>
            <a:off x="1620000" y="1844351"/>
            <a:ext cx="5188712" cy="2520000"/>
          </a:xfrm>
          <a:prstGeom prst="rect">
            <a:avLst/>
          </a:prstGeom>
        </p:spPr>
      </p:pic>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5">
            <a:alphaModFix/>
          </a:blip>
          <a:stretch>
            <a:fillRect/>
          </a:stretch>
        </p:blipFill>
        <p:spPr>
          <a:xfrm>
            <a:off x="7684175" y="824925"/>
            <a:ext cx="488800" cy="488800"/>
          </a:xfrm>
          <a:prstGeom prst="rect">
            <a:avLst/>
          </a:prstGeom>
          <a:noFill/>
          <a:ln>
            <a:noFill/>
          </a:ln>
        </p:spPr>
      </p:pic>
    </p:spTree>
    <p:extLst>
      <p:ext uri="{BB962C8B-B14F-4D97-AF65-F5344CB8AC3E}">
        <p14:creationId xmlns:p14="http://schemas.microsoft.com/office/powerpoint/2010/main" val="425697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Then click on the ‘DOWNLOADS’ tab, and scroll all the way to ‘MySQL Community Edition (GPL)’.</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Then click on ‘Community (GPL) Downloads »’ link.</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4" name="Picture 3">
            <a:extLst>
              <a:ext uri="{FF2B5EF4-FFF2-40B4-BE49-F238E27FC236}">
                <a16:creationId xmlns:a16="http://schemas.microsoft.com/office/drawing/2014/main" id="{81980A04-4ECC-4D2F-A419-AA33263B65A2}"/>
              </a:ext>
            </a:extLst>
          </p:cNvPr>
          <p:cNvPicPr>
            <a:picLocks noChangeAspect="1"/>
          </p:cNvPicPr>
          <p:nvPr/>
        </p:nvPicPr>
        <p:blipFill>
          <a:blip r:embed="rId4"/>
          <a:stretch>
            <a:fillRect/>
          </a:stretch>
        </p:blipFill>
        <p:spPr>
          <a:xfrm>
            <a:off x="1449555" y="2163099"/>
            <a:ext cx="6830040" cy="1800000"/>
          </a:xfrm>
          <a:prstGeom prst="rect">
            <a:avLst/>
          </a:prstGeom>
        </p:spPr>
      </p:pic>
    </p:spTree>
    <p:extLst>
      <p:ext uri="{BB962C8B-B14F-4D97-AF65-F5344CB8AC3E}">
        <p14:creationId xmlns:p14="http://schemas.microsoft.com/office/powerpoint/2010/main" val="3002713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a page with a couple of download options: </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We want to download the ‘MySQL Community Server’, so click on the ‘DOWNLOAD’ link under ‘MySQL Community Server’.</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C490467D-2132-4C04-A9DC-D323327B7641}"/>
              </a:ext>
            </a:extLst>
          </p:cNvPr>
          <p:cNvPicPr>
            <a:picLocks noChangeAspect="1"/>
          </p:cNvPicPr>
          <p:nvPr/>
        </p:nvPicPr>
        <p:blipFill>
          <a:blip r:embed="rId4"/>
          <a:stretch>
            <a:fillRect/>
          </a:stretch>
        </p:blipFill>
        <p:spPr>
          <a:xfrm>
            <a:off x="1620000" y="1849132"/>
            <a:ext cx="4453608" cy="1800000"/>
          </a:xfrm>
          <a:prstGeom prst="rect">
            <a:avLst/>
          </a:prstGeom>
        </p:spPr>
      </p:pic>
    </p:spTree>
    <p:extLst>
      <p:ext uri="{BB962C8B-B14F-4D97-AF65-F5344CB8AC3E}">
        <p14:creationId xmlns:p14="http://schemas.microsoft.com/office/powerpoint/2010/main" val="114961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If you scroll down a little you should see something like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Then click on ‘Go to Download page &gt;’. </a:t>
            </a:r>
          </a:p>
          <a:p>
            <a:pPr marL="63500" indent="0">
              <a:buClr>
                <a:srgbClr val="434343"/>
              </a:buClr>
              <a:buNone/>
            </a:pPr>
            <a:r>
              <a:rPr lang="en-US" sz="1900" dirty="0">
                <a:solidFill>
                  <a:schemeClr val="tx1"/>
                </a:solidFill>
              </a:rPr>
              <a:t>If you are using macOS please call us so we can assist you. </a:t>
            </a: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4" name="Picture 3">
            <a:extLst>
              <a:ext uri="{FF2B5EF4-FFF2-40B4-BE49-F238E27FC236}">
                <a16:creationId xmlns:a16="http://schemas.microsoft.com/office/drawing/2014/main" id="{EAC28C76-A726-4C48-8FD8-117027F96E59}"/>
              </a:ext>
            </a:extLst>
          </p:cNvPr>
          <p:cNvPicPr>
            <a:picLocks noChangeAspect="1"/>
          </p:cNvPicPr>
          <p:nvPr/>
        </p:nvPicPr>
        <p:blipFill>
          <a:blip r:embed="rId4"/>
          <a:stretch>
            <a:fillRect/>
          </a:stretch>
        </p:blipFill>
        <p:spPr>
          <a:xfrm>
            <a:off x="1620000" y="1865219"/>
            <a:ext cx="3366666" cy="1800000"/>
          </a:xfrm>
          <a:prstGeom prst="rect">
            <a:avLst/>
          </a:prstGeom>
        </p:spPr>
      </p:pic>
    </p:spTree>
    <p:extLst>
      <p:ext uri="{BB962C8B-B14F-4D97-AF65-F5344CB8AC3E}">
        <p14:creationId xmlns:p14="http://schemas.microsoft.com/office/powerpoint/2010/main" val="12256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If you scroll down a little you should see something like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FF0000"/>
              </a:solidFill>
            </a:endParaRPr>
          </a:p>
          <a:p>
            <a:pPr marL="63500" indent="0">
              <a:buClr>
                <a:srgbClr val="434343"/>
              </a:buClr>
              <a:buNone/>
            </a:pPr>
            <a:r>
              <a:rPr lang="en-US" sz="1900" dirty="0">
                <a:solidFill>
                  <a:srgbClr val="434343"/>
                </a:solidFill>
              </a:rPr>
              <a:t>Click the ‘Download’ button for the highlighted MSI Installer.</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A1721930-280E-43AA-A6EF-F24B22F8C472}"/>
              </a:ext>
            </a:extLst>
          </p:cNvPr>
          <p:cNvPicPr>
            <a:picLocks noChangeAspect="1"/>
          </p:cNvPicPr>
          <p:nvPr/>
        </p:nvPicPr>
        <p:blipFill>
          <a:blip r:embed="rId4"/>
          <a:stretch>
            <a:fillRect/>
          </a:stretch>
        </p:blipFill>
        <p:spPr>
          <a:xfrm>
            <a:off x="1620000" y="1838978"/>
            <a:ext cx="4951766" cy="2160000"/>
          </a:xfrm>
          <a:prstGeom prst="rect">
            <a:avLst/>
          </a:prstGeom>
        </p:spPr>
      </p:pic>
    </p:spTree>
    <p:extLst>
      <p:ext uri="{BB962C8B-B14F-4D97-AF65-F5344CB8AC3E}">
        <p14:creationId xmlns:p14="http://schemas.microsoft.com/office/powerpoint/2010/main" val="3364967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Downloading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something like this:</a:t>
            </a: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D0DE059F-0AA9-4EFF-BDE0-7F9E8CFC692A}"/>
              </a:ext>
            </a:extLst>
          </p:cNvPr>
          <p:cNvPicPr>
            <a:picLocks noChangeAspect="1"/>
          </p:cNvPicPr>
          <p:nvPr/>
        </p:nvPicPr>
        <p:blipFill>
          <a:blip r:embed="rId4"/>
          <a:stretch>
            <a:fillRect/>
          </a:stretch>
        </p:blipFill>
        <p:spPr>
          <a:xfrm>
            <a:off x="1620000" y="1849370"/>
            <a:ext cx="3883682" cy="2520000"/>
          </a:xfrm>
          <a:prstGeom prst="rect">
            <a:avLst/>
          </a:prstGeom>
        </p:spPr>
      </p:pic>
    </p:spTree>
    <p:extLst>
      <p:ext uri="{BB962C8B-B14F-4D97-AF65-F5344CB8AC3E}">
        <p14:creationId xmlns:p14="http://schemas.microsoft.com/office/powerpoint/2010/main" val="244700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Go to your download and double click it,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Check the checkbox for ‘I accept the license terms’.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DDE72027-7997-4A93-9847-482C4C2B3075}"/>
              </a:ext>
            </a:extLst>
          </p:cNvPr>
          <p:cNvPicPr>
            <a:picLocks noChangeAspect="1"/>
          </p:cNvPicPr>
          <p:nvPr/>
        </p:nvPicPr>
        <p:blipFill>
          <a:blip r:embed="rId4"/>
          <a:stretch>
            <a:fillRect/>
          </a:stretch>
        </p:blipFill>
        <p:spPr>
          <a:xfrm>
            <a:off x="1620000" y="1840123"/>
            <a:ext cx="2890805" cy="2160000"/>
          </a:xfrm>
          <a:prstGeom prst="rect">
            <a:avLst/>
          </a:prstGeom>
        </p:spPr>
      </p:pic>
    </p:spTree>
    <p:extLst>
      <p:ext uri="{BB962C8B-B14F-4D97-AF65-F5344CB8AC3E}">
        <p14:creationId xmlns:p14="http://schemas.microsoft.com/office/powerpoint/2010/main" val="359965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E2AC-237C-45F0-A51C-FCCE54898358}"/>
              </a:ext>
            </a:extLst>
          </p:cNvPr>
          <p:cNvSpPr>
            <a:spLocks noGrp="1"/>
          </p:cNvSpPr>
          <p:nvPr>
            <p:ph type="ctrTitle"/>
          </p:nvPr>
        </p:nvSpPr>
        <p:spPr/>
        <p:txBody>
          <a:bodyPr/>
          <a:lstStyle/>
          <a:p>
            <a:pPr algn="ctr"/>
            <a:r>
              <a:rPr lang="en-US" b="0" dirty="0">
                <a:latin typeface="Tinos" panose="020B0604020202020204" charset="0"/>
                <a:ea typeface="Tinos" panose="020B0604020202020204" charset="0"/>
                <a:cs typeface="Tinos" panose="020B0604020202020204" charset="0"/>
              </a:rPr>
              <a:t>SQL Showcase</a:t>
            </a:r>
            <a:endParaRPr lang="en-ZA" b="0" dirty="0">
              <a:latin typeface="Tinos" panose="020B0604020202020204" charset="0"/>
              <a:ea typeface="Tinos" panose="020B0604020202020204" charset="0"/>
              <a:cs typeface="Tinos" panose="020B0604020202020204" charset="0"/>
            </a:endParaRPr>
          </a:p>
        </p:txBody>
      </p:sp>
    </p:spTree>
    <p:extLst>
      <p:ext uri="{BB962C8B-B14F-4D97-AF65-F5344CB8AC3E}">
        <p14:creationId xmlns:p14="http://schemas.microsoft.com/office/powerpoint/2010/main" val="86884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Choose ‘Developer Default’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EC5304EA-37C7-42FB-82F8-38D294A2CA94}"/>
              </a:ext>
            </a:extLst>
          </p:cNvPr>
          <p:cNvPicPr>
            <a:picLocks noChangeAspect="1"/>
          </p:cNvPicPr>
          <p:nvPr/>
        </p:nvPicPr>
        <p:blipFill>
          <a:blip r:embed="rId4"/>
          <a:stretch>
            <a:fillRect/>
          </a:stretch>
        </p:blipFill>
        <p:spPr>
          <a:xfrm>
            <a:off x="1620000" y="1825672"/>
            <a:ext cx="2897705" cy="2160000"/>
          </a:xfrm>
          <a:prstGeom prst="rect">
            <a:avLst/>
          </a:prstGeom>
        </p:spPr>
      </p:pic>
    </p:spTree>
    <p:extLst>
      <p:ext uri="{BB962C8B-B14F-4D97-AF65-F5344CB8AC3E}">
        <p14:creationId xmlns:p14="http://schemas.microsoft.com/office/powerpoint/2010/main" val="1203162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Ignore it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E4875508-8615-4DC0-8DDF-4F4FCFBF56C9}"/>
              </a:ext>
            </a:extLst>
          </p:cNvPr>
          <p:cNvPicPr>
            <a:picLocks noChangeAspect="1"/>
          </p:cNvPicPr>
          <p:nvPr/>
        </p:nvPicPr>
        <p:blipFill>
          <a:blip r:embed="rId4"/>
          <a:stretch>
            <a:fillRect/>
          </a:stretch>
        </p:blipFill>
        <p:spPr>
          <a:xfrm>
            <a:off x="1620000" y="1816656"/>
            <a:ext cx="2886867" cy="2160000"/>
          </a:xfrm>
          <a:prstGeom prst="rect">
            <a:avLst/>
          </a:prstGeom>
        </p:spPr>
      </p:pic>
    </p:spTree>
    <p:extLst>
      <p:ext uri="{BB962C8B-B14F-4D97-AF65-F5344CB8AC3E}">
        <p14:creationId xmlns:p14="http://schemas.microsoft.com/office/powerpoint/2010/main" val="1674155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an alert box like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‘Yes’.</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70B819E7-FD1D-4320-B39B-6DA53EC3263B}"/>
              </a:ext>
            </a:extLst>
          </p:cNvPr>
          <p:cNvPicPr>
            <a:picLocks noChangeAspect="1"/>
          </p:cNvPicPr>
          <p:nvPr/>
        </p:nvPicPr>
        <p:blipFill>
          <a:blip r:embed="rId4"/>
          <a:stretch>
            <a:fillRect/>
          </a:stretch>
        </p:blipFill>
        <p:spPr>
          <a:xfrm>
            <a:off x="1620000" y="1914471"/>
            <a:ext cx="5410200" cy="1982715"/>
          </a:xfrm>
          <a:prstGeom prst="rect">
            <a:avLst/>
          </a:prstGeom>
        </p:spPr>
      </p:pic>
    </p:spTree>
    <p:extLst>
      <p:ext uri="{BB962C8B-B14F-4D97-AF65-F5344CB8AC3E}">
        <p14:creationId xmlns:p14="http://schemas.microsoft.com/office/powerpoint/2010/main" val="78842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‘Execute’. It should start installing.</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7A4135F0-D184-4DFF-88B6-CED2E7DE3898}"/>
              </a:ext>
            </a:extLst>
          </p:cNvPr>
          <p:cNvPicPr>
            <a:picLocks noChangeAspect="1"/>
          </p:cNvPicPr>
          <p:nvPr/>
        </p:nvPicPr>
        <p:blipFill>
          <a:blip r:embed="rId4"/>
          <a:stretch>
            <a:fillRect/>
          </a:stretch>
        </p:blipFill>
        <p:spPr>
          <a:xfrm>
            <a:off x="1620000" y="1825314"/>
            <a:ext cx="2878046" cy="2160000"/>
          </a:xfrm>
          <a:prstGeom prst="rect">
            <a:avLst/>
          </a:prstGeom>
        </p:spPr>
      </p:pic>
    </p:spTree>
    <p:extLst>
      <p:ext uri="{BB962C8B-B14F-4D97-AF65-F5344CB8AC3E}">
        <p14:creationId xmlns:p14="http://schemas.microsoft.com/office/powerpoint/2010/main" val="128987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Once installation is done,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6B0203B3-18CF-4800-A0EC-EDD73F1A138E}"/>
              </a:ext>
            </a:extLst>
          </p:cNvPr>
          <p:cNvPicPr>
            <a:picLocks noChangeAspect="1"/>
          </p:cNvPicPr>
          <p:nvPr/>
        </p:nvPicPr>
        <p:blipFill>
          <a:blip r:embed="rId4"/>
          <a:stretch>
            <a:fillRect/>
          </a:stretch>
        </p:blipFill>
        <p:spPr>
          <a:xfrm>
            <a:off x="1620000" y="1837554"/>
            <a:ext cx="2885878" cy="2160000"/>
          </a:xfrm>
          <a:prstGeom prst="rect">
            <a:avLst/>
          </a:prstGeom>
        </p:spPr>
      </p:pic>
    </p:spTree>
    <p:extLst>
      <p:ext uri="{BB962C8B-B14F-4D97-AF65-F5344CB8AC3E}">
        <p14:creationId xmlns:p14="http://schemas.microsoft.com/office/powerpoint/2010/main" val="3838187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BA000BD5-8E4A-4F8D-A1E2-DE70825DC268}"/>
              </a:ext>
            </a:extLst>
          </p:cNvPr>
          <p:cNvPicPr>
            <a:picLocks noChangeAspect="1"/>
          </p:cNvPicPr>
          <p:nvPr/>
        </p:nvPicPr>
        <p:blipFill>
          <a:blip r:embed="rId4"/>
          <a:stretch>
            <a:fillRect/>
          </a:stretch>
        </p:blipFill>
        <p:spPr>
          <a:xfrm>
            <a:off x="1620000" y="1828799"/>
            <a:ext cx="2892804" cy="2160000"/>
          </a:xfrm>
          <a:prstGeom prst="rect">
            <a:avLst/>
          </a:prstGeom>
        </p:spPr>
      </p:pic>
    </p:spTree>
    <p:extLst>
      <p:ext uri="{BB962C8B-B14F-4D97-AF65-F5344CB8AC3E}">
        <p14:creationId xmlns:p14="http://schemas.microsoft.com/office/powerpoint/2010/main" val="2943584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Select ‘Standalone MySQL Server’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358033D9-08D0-4738-AFCB-C405A3617884}"/>
              </a:ext>
            </a:extLst>
          </p:cNvPr>
          <p:cNvPicPr>
            <a:picLocks noChangeAspect="1"/>
          </p:cNvPicPr>
          <p:nvPr/>
        </p:nvPicPr>
        <p:blipFill>
          <a:blip r:embed="rId4"/>
          <a:stretch>
            <a:fillRect/>
          </a:stretch>
        </p:blipFill>
        <p:spPr>
          <a:xfrm>
            <a:off x="1620000" y="1802423"/>
            <a:ext cx="2895759" cy="2160000"/>
          </a:xfrm>
          <a:prstGeom prst="rect">
            <a:avLst/>
          </a:prstGeom>
        </p:spPr>
      </p:pic>
    </p:spTree>
    <p:extLst>
      <p:ext uri="{BB962C8B-B14F-4D97-AF65-F5344CB8AC3E}">
        <p14:creationId xmlns:p14="http://schemas.microsoft.com/office/powerpoint/2010/main" val="375404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Leave the configuration as is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8E702ECD-8E3A-40B2-85DE-D1FF51A3B0B0}"/>
              </a:ext>
            </a:extLst>
          </p:cNvPr>
          <p:cNvPicPr>
            <a:picLocks noChangeAspect="1"/>
          </p:cNvPicPr>
          <p:nvPr/>
        </p:nvPicPr>
        <p:blipFill>
          <a:blip r:embed="rId4"/>
          <a:stretch>
            <a:fillRect/>
          </a:stretch>
        </p:blipFill>
        <p:spPr>
          <a:xfrm>
            <a:off x="1620000" y="1802423"/>
            <a:ext cx="2895759" cy="2160000"/>
          </a:xfrm>
          <a:prstGeom prst="rect">
            <a:avLst/>
          </a:prstGeom>
        </p:spPr>
      </p:pic>
    </p:spTree>
    <p:extLst>
      <p:ext uri="{BB962C8B-B14F-4D97-AF65-F5344CB8AC3E}">
        <p14:creationId xmlns:p14="http://schemas.microsoft.com/office/powerpoint/2010/main" val="392663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Leave the configuration as is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C1FAA454-DA7C-449A-A5A2-D7DF5D973597}"/>
              </a:ext>
            </a:extLst>
          </p:cNvPr>
          <p:cNvPicPr>
            <a:picLocks noChangeAspect="1"/>
          </p:cNvPicPr>
          <p:nvPr/>
        </p:nvPicPr>
        <p:blipFill>
          <a:blip r:embed="rId4"/>
          <a:stretch>
            <a:fillRect/>
          </a:stretch>
        </p:blipFill>
        <p:spPr>
          <a:xfrm>
            <a:off x="1620000" y="1820010"/>
            <a:ext cx="2892804" cy="2160000"/>
          </a:xfrm>
          <a:prstGeom prst="rect">
            <a:avLst/>
          </a:prstGeom>
        </p:spPr>
      </p:pic>
    </p:spTree>
    <p:extLst>
      <p:ext uri="{BB962C8B-B14F-4D97-AF65-F5344CB8AC3E}">
        <p14:creationId xmlns:p14="http://schemas.microsoft.com/office/powerpoint/2010/main" val="1586544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Provide a password for the root account.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DEFA0376-2DBB-41E3-BC1F-96CB466BD3E7}"/>
              </a:ext>
            </a:extLst>
          </p:cNvPr>
          <p:cNvPicPr>
            <a:picLocks noChangeAspect="1"/>
          </p:cNvPicPr>
          <p:nvPr/>
        </p:nvPicPr>
        <p:blipFill>
          <a:blip r:embed="rId4"/>
          <a:stretch>
            <a:fillRect/>
          </a:stretch>
        </p:blipFill>
        <p:spPr>
          <a:xfrm>
            <a:off x="1620000" y="1802423"/>
            <a:ext cx="2884911" cy="2160000"/>
          </a:xfrm>
          <a:prstGeom prst="rect">
            <a:avLst/>
          </a:prstGeom>
        </p:spPr>
      </p:pic>
    </p:spTree>
    <p:extLst>
      <p:ext uri="{BB962C8B-B14F-4D97-AF65-F5344CB8AC3E}">
        <p14:creationId xmlns:p14="http://schemas.microsoft.com/office/powerpoint/2010/main" val="20218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E2AC-237C-45F0-A51C-FCCE54898358}"/>
              </a:ext>
            </a:extLst>
          </p:cNvPr>
          <p:cNvSpPr>
            <a:spLocks noGrp="1"/>
          </p:cNvSpPr>
          <p:nvPr>
            <p:ph type="ctrTitle"/>
          </p:nvPr>
        </p:nvSpPr>
        <p:spPr>
          <a:xfrm>
            <a:off x="2028347" y="1414463"/>
            <a:ext cx="5307900" cy="1159800"/>
          </a:xfrm>
        </p:spPr>
        <p:txBody>
          <a:bodyPr/>
          <a:lstStyle/>
          <a:p>
            <a:pPr algn="ctr"/>
            <a:r>
              <a:rPr lang="en-US" sz="1900" b="0" dirty="0">
                <a:solidFill>
                  <a:srgbClr val="434343"/>
                </a:solidFill>
                <a:latin typeface="Tinos" panose="020B0604020202020204" charset="0"/>
                <a:ea typeface="Tinos" panose="020B0604020202020204" charset="0"/>
                <a:cs typeface="Tinos" panose="020B0604020202020204" charset="0"/>
              </a:rPr>
              <a:t>This is a basic diagram illustrating the relationship between a Manufacturer and their Products for an e-commerce database.</a:t>
            </a:r>
            <a:endParaRPr lang="en-ZA" sz="1900" b="0" dirty="0">
              <a:latin typeface="Tinos" panose="020B0604020202020204" charset="0"/>
              <a:ea typeface="Tinos" panose="020B0604020202020204" charset="0"/>
              <a:cs typeface="Tinos" panose="020B0604020202020204" charset="0"/>
            </a:endParaRPr>
          </a:p>
        </p:txBody>
      </p:sp>
      <p:pic>
        <p:nvPicPr>
          <p:cNvPr id="6" name="Picture 5">
            <a:extLst>
              <a:ext uri="{FF2B5EF4-FFF2-40B4-BE49-F238E27FC236}">
                <a16:creationId xmlns:a16="http://schemas.microsoft.com/office/drawing/2014/main" id="{DAF2F9C9-43CF-4FB2-84A6-11FCFD95A69D}"/>
              </a:ext>
            </a:extLst>
          </p:cNvPr>
          <p:cNvPicPr>
            <a:picLocks noChangeAspect="1"/>
          </p:cNvPicPr>
          <p:nvPr/>
        </p:nvPicPr>
        <p:blipFill>
          <a:blip r:embed="rId3"/>
          <a:stretch>
            <a:fillRect/>
          </a:stretch>
        </p:blipFill>
        <p:spPr>
          <a:xfrm>
            <a:off x="2963034" y="2571750"/>
            <a:ext cx="3438525" cy="781050"/>
          </a:xfrm>
          <a:prstGeom prst="rect">
            <a:avLst/>
          </a:prstGeom>
        </p:spPr>
      </p:pic>
    </p:spTree>
    <p:extLst>
      <p:ext uri="{BB962C8B-B14F-4D97-AF65-F5344CB8AC3E}">
        <p14:creationId xmlns:p14="http://schemas.microsoft.com/office/powerpoint/2010/main" val="706541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Then we want to add a user account. So click on ‘Add User’, then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Select a different username and password here and click ‘OK’.</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9BC8BC77-B563-497D-9D85-D4AE7C9C3B4C}"/>
              </a:ext>
            </a:extLst>
          </p:cNvPr>
          <p:cNvPicPr>
            <a:picLocks noChangeAspect="1"/>
          </p:cNvPicPr>
          <p:nvPr/>
        </p:nvPicPr>
        <p:blipFill>
          <a:blip r:embed="rId4"/>
          <a:stretch>
            <a:fillRect/>
          </a:stretch>
        </p:blipFill>
        <p:spPr>
          <a:xfrm>
            <a:off x="1619999" y="2080847"/>
            <a:ext cx="2604532" cy="1980000"/>
          </a:xfrm>
          <a:prstGeom prst="rect">
            <a:avLst/>
          </a:prstGeom>
        </p:spPr>
      </p:pic>
    </p:spTree>
    <p:extLst>
      <p:ext uri="{BB962C8B-B14F-4D97-AF65-F5344CB8AC3E}">
        <p14:creationId xmlns:p14="http://schemas.microsoft.com/office/powerpoint/2010/main" val="154020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Your installer view should now look like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A6417D10-071E-4CAB-818A-F8627591EB66}"/>
              </a:ext>
            </a:extLst>
          </p:cNvPr>
          <p:cNvPicPr>
            <a:picLocks noChangeAspect="1"/>
          </p:cNvPicPr>
          <p:nvPr/>
        </p:nvPicPr>
        <p:blipFill>
          <a:blip r:embed="rId4"/>
          <a:stretch>
            <a:fillRect/>
          </a:stretch>
        </p:blipFill>
        <p:spPr>
          <a:xfrm>
            <a:off x="1620000" y="1837591"/>
            <a:ext cx="2891803" cy="2160000"/>
          </a:xfrm>
          <a:prstGeom prst="rect">
            <a:avLst/>
          </a:prstGeom>
        </p:spPr>
      </p:pic>
    </p:spTree>
    <p:extLst>
      <p:ext uri="{BB962C8B-B14F-4D97-AF65-F5344CB8AC3E}">
        <p14:creationId xmlns:p14="http://schemas.microsoft.com/office/powerpoint/2010/main" val="443454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Leave all the default configuration and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A292E257-E932-4EF2-AF59-9FADC0238786}"/>
              </a:ext>
            </a:extLst>
          </p:cNvPr>
          <p:cNvPicPr>
            <a:picLocks noChangeAspect="1"/>
          </p:cNvPicPr>
          <p:nvPr/>
        </p:nvPicPr>
        <p:blipFill>
          <a:blip r:embed="rId4"/>
          <a:stretch>
            <a:fillRect/>
          </a:stretch>
        </p:blipFill>
        <p:spPr>
          <a:xfrm>
            <a:off x="1620000" y="1828794"/>
            <a:ext cx="2892804" cy="2160000"/>
          </a:xfrm>
          <a:prstGeom prst="rect">
            <a:avLst/>
          </a:prstGeom>
        </p:spPr>
      </p:pic>
    </p:spTree>
    <p:extLst>
      <p:ext uri="{BB962C8B-B14F-4D97-AF65-F5344CB8AC3E}">
        <p14:creationId xmlns:p14="http://schemas.microsoft.com/office/powerpoint/2010/main" val="2143254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‘Execute’.</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63BD1242-EB61-40AF-B3CD-316D36810A2D}"/>
              </a:ext>
            </a:extLst>
          </p:cNvPr>
          <p:cNvPicPr>
            <a:picLocks noChangeAspect="1"/>
          </p:cNvPicPr>
          <p:nvPr/>
        </p:nvPicPr>
        <p:blipFill>
          <a:blip r:embed="rId4"/>
          <a:stretch>
            <a:fillRect/>
          </a:stretch>
        </p:blipFill>
        <p:spPr>
          <a:xfrm>
            <a:off x="1620000" y="1855182"/>
            <a:ext cx="2882939" cy="2160000"/>
          </a:xfrm>
          <a:prstGeom prst="rect">
            <a:avLst/>
          </a:prstGeom>
        </p:spPr>
      </p:pic>
    </p:spTree>
    <p:extLst>
      <p:ext uri="{BB962C8B-B14F-4D97-AF65-F5344CB8AC3E}">
        <p14:creationId xmlns:p14="http://schemas.microsoft.com/office/powerpoint/2010/main" val="1486420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Once the configuration is completed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‘Finish’.</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4" name="Picture 3">
            <a:extLst>
              <a:ext uri="{FF2B5EF4-FFF2-40B4-BE49-F238E27FC236}">
                <a16:creationId xmlns:a16="http://schemas.microsoft.com/office/drawing/2014/main" id="{06B40D04-69FC-415F-8D11-D0D5EC42255C}"/>
              </a:ext>
            </a:extLst>
          </p:cNvPr>
          <p:cNvPicPr>
            <a:picLocks noChangeAspect="1"/>
          </p:cNvPicPr>
          <p:nvPr/>
        </p:nvPicPr>
        <p:blipFill>
          <a:blip r:embed="rId4"/>
          <a:stretch>
            <a:fillRect/>
          </a:stretch>
        </p:blipFill>
        <p:spPr>
          <a:xfrm>
            <a:off x="1620000" y="1837591"/>
            <a:ext cx="2891803" cy="2160000"/>
          </a:xfrm>
          <a:prstGeom prst="rect">
            <a:avLst/>
          </a:prstGeom>
        </p:spPr>
      </p:pic>
    </p:spTree>
    <p:extLst>
      <p:ext uri="{BB962C8B-B14F-4D97-AF65-F5344CB8AC3E}">
        <p14:creationId xmlns:p14="http://schemas.microsoft.com/office/powerpoint/2010/main" val="122140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Then the installer will take you back to the ‘Product Configuration’ so that we can configure the other products: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90E86430-618D-4537-820D-099720427C8C}"/>
              </a:ext>
            </a:extLst>
          </p:cNvPr>
          <p:cNvPicPr>
            <a:picLocks noChangeAspect="1"/>
          </p:cNvPicPr>
          <p:nvPr/>
        </p:nvPicPr>
        <p:blipFill>
          <a:blip r:embed="rId4"/>
          <a:stretch>
            <a:fillRect/>
          </a:stretch>
        </p:blipFill>
        <p:spPr>
          <a:xfrm>
            <a:off x="1620000" y="2136524"/>
            <a:ext cx="2878046" cy="2160000"/>
          </a:xfrm>
          <a:prstGeom prst="rect">
            <a:avLst/>
          </a:prstGeom>
        </p:spPr>
      </p:pic>
    </p:spTree>
    <p:extLst>
      <p:ext uri="{BB962C8B-B14F-4D97-AF65-F5344CB8AC3E}">
        <p14:creationId xmlns:p14="http://schemas.microsoft.com/office/powerpoint/2010/main" val="16868993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Leave the configuration as is and click ‘Finish’.</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E1655C7C-72B8-4367-87D9-399931BBD324}"/>
              </a:ext>
            </a:extLst>
          </p:cNvPr>
          <p:cNvPicPr>
            <a:picLocks noChangeAspect="1"/>
          </p:cNvPicPr>
          <p:nvPr/>
        </p:nvPicPr>
        <p:blipFill>
          <a:blip r:embed="rId4"/>
          <a:stretch>
            <a:fillRect/>
          </a:stretch>
        </p:blipFill>
        <p:spPr>
          <a:xfrm>
            <a:off x="1620000" y="1837591"/>
            <a:ext cx="2891852" cy="2160000"/>
          </a:xfrm>
          <a:prstGeom prst="rect">
            <a:avLst/>
          </a:prstGeom>
        </p:spPr>
      </p:pic>
    </p:spTree>
    <p:extLst>
      <p:ext uri="{BB962C8B-B14F-4D97-AF65-F5344CB8AC3E}">
        <p14:creationId xmlns:p14="http://schemas.microsoft.com/office/powerpoint/2010/main" val="184563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Then the installer will take you back to the ‘Product Configuration’ so that we can configure the last product:</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993D35B1-6692-48F2-B31D-5F9CC0A7B17E}"/>
              </a:ext>
            </a:extLst>
          </p:cNvPr>
          <p:cNvPicPr>
            <a:picLocks noChangeAspect="1"/>
          </p:cNvPicPr>
          <p:nvPr/>
        </p:nvPicPr>
        <p:blipFill>
          <a:blip r:embed="rId4"/>
          <a:stretch>
            <a:fillRect/>
          </a:stretch>
        </p:blipFill>
        <p:spPr>
          <a:xfrm>
            <a:off x="1620000" y="2136531"/>
            <a:ext cx="2887858" cy="2160000"/>
          </a:xfrm>
          <a:prstGeom prst="rect">
            <a:avLst/>
          </a:prstGeom>
        </p:spPr>
      </p:pic>
    </p:spTree>
    <p:extLst>
      <p:ext uri="{BB962C8B-B14F-4D97-AF65-F5344CB8AC3E}">
        <p14:creationId xmlns:p14="http://schemas.microsoft.com/office/powerpoint/2010/main" val="3211064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Type in the root account password that we configured earlier into the highlighted input box and click ‘Check’.</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4" name="Picture 3">
            <a:extLst>
              <a:ext uri="{FF2B5EF4-FFF2-40B4-BE49-F238E27FC236}">
                <a16:creationId xmlns:a16="http://schemas.microsoft.com/office/drawing/2014/main" id="{B6148C87-4474-4940-A502-8B457E594E0D}"/>
              </a:ext>
            </a:extLst>
          </p:cNvPr>
          <p:cNvPicPr>
            <a:picLocks noChangeAspect="1"/>
          </p:cNvPicPr>
          <p:nvPr/>
        </p:nvPicPr>
        <p:blipFill>
          <a:blip r:embed="rId4"/>
          <a:stretch>
            <a:fillRect/>
          </a:stretch>
        </p:blipFill>
        <p:spPr>
          <a:xfrm>
            <a:off x="1620000" y="1863967"/>
            <a:ext cx="2409836" cy="1800000"/>
          </a:xfrm>
          <a:prstGeom prst="rect">
            <a:avLst/>
          </a:prstGeom>
        </p:spPr>
      </p:pic>
    </p:spTree>
    <p:extLst>
      <p:ext uri="{BB962C8B-B14F-4D97-AF65-F5344CB8AC3E}">
        <p14:creationId xmlns:p14="http://schemas.microsoft.com/office/powerpoint/2010/main" val="3475683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If you were able to successfully connect to the MySQL server with the username ‘root’ and the root account password we configured earlier,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		           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BF16FE6A-9532-4EEC-8AAC-4A069440278C}"/>
              </a:ext>
            </a:extLst>
          </p:cNvPr>
          <p:cNvPicPr>
            <a:picLocks noChangeAspect="1"/>
          </p:cNvPicPr>
          <p:nvPr/>
        </p:nvPicPr>
        <p:blipFill>
          <a:blip r:embed="rId4"/>
          <a:stretch>
            <a:fillRect/>
          </a:stretch>
        </p:blipFill>
        <p:spPr>
          <a:xfrm>
            <a:off x="1620000" y="2479428"/>
            <a:ext cx="2417284" cy="1800000"/>
          </a:xfrm>
          <a:prstGeom prst="rect">
            <a:avLst/>
          </a:prstGeom>
        </p:spPr>
      </p:pic>
    </p:spTree>
    <p:extLst>
      <p:ext uri="{BB962C8B-B14F-4D97-AF65-F5344CB8AC3E}">
        <p14:creationId xmlns:p14="http://schemas.microsoft.com/office/powerpoint/2010/main" val="236161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E2AC-237C-45F0-A51C-FCCE54898358}"/>
              </a:ext>
            </a:extLst>
          </p:cNvPr>
          <p:cNvSpPr>
            <a:spLocks noGrp="1"/>
          </p:cNvSpPr>
          <p:nvPr>
            <p:ph type="ctrTitle"/>
          </p:nvPr>
        </p:nvSpPr>
        <p:spPr>
          <a:xfrm>
            <a:off x="2758108" y="1816671"/>
            <a:ext cx="5307900" cy="1159800"/>
          </a:xfrm>
        </p:spPr>
        <p:txBody>
          <a:bodyPr/>
          <a:lstStyle/>
          <a:p>
            <a:r>
              <a:rPr lang="en-US" b="0" dirty="0">
                <a:latin typeface="Tinos" panose="020B0604020202020204" charset="0"/>
                <a:ea typeface="Tinos" panose="020B0604020202020204" charset="0"/>
                <a:cs typeface="Tinos" panose="020B0604020202020204" charset="0"/>
              </a:rPr>
              <a:t>This icon indicates an activity</a:t>
            </a:r>
            <a:endParaRPr lang="en-ZA" b="0" dirty="0">
              <a:latin typeface="Tinos" panose="020B0604020202020204" charset="0"/>
              <a:ea typeface="Tinos" panose="020B0604020202020204" charset="0"/>
              <a:cs typeface="Tinos" panose="020B0604020202020204" charset="0"/>
            </a:endParaRPr>
          </a:p>
        </p:txBody>
      </p:sp>
      <p:pic>
        <p:nvPicPr>
          <p:cNvPr id="3" name="Shape 128">
            <a:extLst>
              <a:ext uri="{FF2B5EF4-FFF2-40B4-BE49-F238E27FC236}">
                <a16:creationId xmlns:a16="http://schemas.microsoft.com/office/drawing/2014/main" id="{84172D46-E56B-4CBC-8604-DFA6F3902B2A}"/>
              </a:ext>
            </a:extLst>
          </p:cNvPr>
          <p:cNvPicPr preferRelativeResize="0"/>
          <p:nvPr/>
        </p:nvPicPr>
        <p:blipFill>
          <a:blip r:embed="rId3">
            <a:alphaModFix/>
          </a:blip>
          <a:stretch>
            <a:fillRect/>
          </a:stretch>
        </p:blipFill>
        <p:spPr>
          <a:xfrm>
            <a:off x="1915830" y="1816671"/>
            <a:ext cx="488800" cy="488800"/>
          </a:xfrm>
          <a:prstGeom prst="rect">
            <a:avLst/>
          </a:prstGeom>
          <a:noFill/>
          <a:ln>
            <a:noFill/>
          </a:ln>
        </p:spPr>
      </p:pic>
    </p:spTree>
    <p:extLst>
      <p:ext uri="{BB962C8B-B14F-4D97-AF65-F5344CB8AC3E}">
        <p14:creationId xmlns:p14="http://schemas.microsoft.com/office/powerpoint/2010/main" val="1838648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‘Execute’.</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B778F2EA-588C-499B-8853-CD4C6AEBA250}"/>
              </a:ext>
            </a:extLst>
          </p:cNvPr>
          <p:cNvPicPr>
            <a:picLocks noChangeAspect="1"/>
          </p:cNvPicPr>
          <p:nvPr/>
        </p:nvPicPr>
        <p:blipFill>
          <a:blip r:embed="rId4"/>
          <a:stretch>
            <a:fillRect/>
          </a:stretch>
        </p:blipFill>
        <p:spPr>
          <a:xfrm>
            <a:off x="1620000" y="1820007"/>
            <a:ext cx="2878038" cy="2160000"/>
          </a:xfrm>
          <a:prstGeom prst="rect">
            <a:avLst/>
          </a:prstGeom>
        </p:spPr>
      </p:pic>
    </p:spTree>
    <p:extLst>
      <p:ext uri="{BB962C8B-B14F-4D97-AF65-F5344CB8AC3E}">
        <p14:creationId xmlns:p14="http://schemas.microsoft.com/office/powerpoint/2010/main" val="724545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Once the installer is done applying the configuration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‘Finish’.</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976E7F29-77F2-4B68-8C6D-290EE4D87FDD}"/>
              </a:ext>
            </a:extLst>
          </p:cNvPr>
          <p:cNvPicPr>
            <a:picLocks noChangeAspect="1"/>
          </p:cNvPicPr>
          <p:nvPr/>
        </p:nvPicPr>
        <p:blipFill>
          <a:blip r:embed="rId4"/>
          <a:stretch>
            <a:fillRect/>
          </a:stretch>
        </p:blipFill>
        <p:spPr>
          <a:xfrm>
            <a:off x="1620000" y="2145317"/>
            <a:ext cx="2400000" cy="1800000"/>
          </a:xfrm>
          <a:prstGeom prst="rect">
            <a:avLst/>
          </a:prstGeom>
        </p:spPr>
      </p:pic>
    </p:spTree>
    <p:extLst>
      <p:ext uri="{BB962C8B-B14F-4D97-AF65-F5344CB8AC3E}">
        <p14:creationId xmlns:p14="http://schemas.microsoft.com/office/powerpoint/2010/main" val="2939237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Then you should be taken back to the ‘Product Configuration’ view:</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‘Next’.</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1364CAA7-265D-433C-9E65-9190ECFC621D}"/>
              </a:ext>
            </a:extLst>
          </p:cNvPr>
          <p:cNvPicPr>
            <a:picLocks noChangeAspect="1"/>
          </p:cNvPicPr>
          <p:nvPr/>
        </p:nvPicPr>
        <p:blipFill>
          <a:blip r:embed="rId4"/>
          <a:stretch>
            <a:fillRect/>
          </a:stretch>
        </p:blipFill>
        <p:spPr>
          <a:xfrm>
            <a:off x="1620000" y="2171703"/>
            <a:ext cx="2427273" cy="1800000"/>
          </a:xfrm>
          <a:prstGeom prst="rect">
            <a:avLst/>
          </a:prstGeom>
        </p:spPr>
      </p:pic>
    </p:spTree>
    <p:extLst>
      <p:ext uri="{BB962C8B-B14F-4D97-AF65-F5344CB8AC3E}">
        <p14:creationId xmlns:p14="http://schemas.microsoft.com/office/powerpoint/2010/main" val="4038826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Finally you should see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‘Finish’. MySQL Workbench should then start up.</a:t>
            </a: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3" name="Picture 2">
            <a:extLst>
              <a:ext uri="{FF2B5EF4-FFF2-40B4-BE49-F238E27FC236}">
                <a16:creationId xmlns:a16="http://schemas.microsoft.com/office/drawing/2014/main" id="{C0916DD0-32F2-4AA1-B8AE-44FB40B83623}"/>
              </a:ext>
            </a:extLst>
          </p:cNvPr>
          <p:cNvPicPr>
            <a:picLocks noChangeAspect="1"/>
          </p:cNvPicPr>
          <p:nvPr/>
        </p:nvPicPr>
        <p:blipFill>
          <a:blip r:embed="rId4"/>
          <a:stretch>
            <a:fillRect/>
          </a:stretch>
        </p:blipFill>
        <p:spPr>
          <a:xfrm>
            <a:off x="1620000" y="1828796"/>
            <a:ext cx="2892804" cy="2160000"/>
          </a:xfrm>
          <a:prstGeom prst="rect">
            <a:avLst/>
          </a:prstGeom>
        </p:spPr>
      </p:pic>
    </p:spTree>
    <p:extLst>
      <p:ext uri="{BB962C8B-B14F-4D97-AF65-F5344CB8AC3E}">
        <p14:creationId xmlns:p14="http://schemas.microsoft.com/office/powerpoint/2010/main" val="810059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Installing MySQL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When Workbench opens it will look like this: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4" name="Picture 3">
            <a:extLst>
              <a:ext uri="{FF2B5EF4-FFF2-40B4-BE49-F238E27FC236}">
                <a16:creationId xmlns:a16="http://schemas.microsoft.com/office/drawing/2014/main" id="{758C9433-60BD-4A11-B414-F60297153784}"/>
              </a:ext>
            </a:extLst>
          </p:cNvPr>
          <p:cNvPicPr>
            <a:picLocks noChangeAspect="1"/>
          </p:cNvPicPr>
          <p:nvPr/>
        </p:nvPicPr>
        <p:blipFill>
          <a:blip r:embed="rId4"/>
          <a:stretch>
            <a:fillRect/>
          </a:stretch>
        </p:blipFill>
        <p:spPr>
          <a:xfrm>
            <a:off x="1620000" y="1802401"/>
            <a:ext cx="5997181" cy="2520000"/>
          </a:xfrm>
          <a:prstGeom prst="rect">
            <a:avLst/>
          </a:prstGeom>
        </p:spPr>
      </p:pic>
    </p:spTree>
    <p:extLst>
      <p:ext uri="{BB962C8B-B14F-4D97-AF65-F5344CB8AC3E}">
        <p14:creationId xmlns:p14="http://schemas.microsoft.com/office/powerpoint/2010/main" val="1507350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E47C39-48C7-40B1-BD3F-087D024A495D}"/>
              </a:ext>
            </a:extLst>
          </p:cNvPr>
          <p:cNvSpPr/>
          <p:nvPr/>
        </p:nvSpPr>
        <p:spPr>
          <a:xfrm>
            <a:off x="1635369" y="2031023"/>
            <a:ext cx="4352193" cy="3516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Create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can create a database with this statement:</a:t>
            </a:r>
          </a:p>
          <a:p>
            <a:pPr marL="63500" indent="0">
              <a:buClr>
                <a:srgbClr val="434343"/>
              </a:buClr>
              <a:buNone/>
            </a:pPr>
            <a:endParaRPr lang="en-US" sz="1900" dirty="0">
              <a:solidFill>
                <a:srgbClr val="434343"/>
              </a:solidFill>
            </a:endParaRPr>
          </a:p>
          <a:p>
            <a:pPr marL="63500" indent="0">
              <a:buClr>
                <a:srgbClr val="434343"/>
              </a:buClr>
              <a:buNone/>
            </a:pPr>
            <a:r>
              <a:rPr lang="en-US" sz="1900" b="1" dirty="0">
                <a:solidFill>
                  <a:srgbClr val="434343"/>
                </a:solidFill>
                <a:latin typeface="Courier New" panose="02070309020205020404" pitchFamily="49" charset="0"/>
                <a:cs typeface="Courier New" panose="02070309020205020404" pitchFamily="49" charset="0"/>
              </a:rPr>
              <a:t>CREATE DATABASE</a:t>
            </a:r>
            <a:r>
              <a:rPr lang="en-US" sz="1900" dirty="0">
                <a:solidFill>
                  <a:srgbClr val="434343"/>
                </a:solidFill>
                <a:latin typeface="Courier New" panose="02070309020205020404" pitchFamily="49" charset="0"/>
                <a:cs typeface="Courier New" panose="02070309020205020404" pitchFamily="49" charset="0"/>
              </a:rPr>
              <a:t> </a:t>
            </a:r>
            <a:r>
              <a:rPr lang="en-US" sz="1900" dirty="0" err="1">
                <a:solidFill>
                  <a:srgbClr val="434343"/>
                </a:solidFill>
                <a:latin typeface="Courier New" panose="02070309020205020404" pitchFamily="49" charset="0"/>
                <a:cs typeface="Courier New" panose="02070309020205020404" pitchFamily="49" charset="0"/>
              </a:rPr>
              <a:t>databasename</a:t>
            </a:r>
            <a:r>
              <a:rPr lang="en-US" sz="1900" dirty="0">
                <a:solidFill>
                  <a:srgbClr val="434343"/>
                </a:solidFill>
                <a:latin typeface="Courier New" panose="02070309020205020404" pitchFamily="49" charset="0"/>
                <a:cs typeface="Courier New" panose="02070309020205020404" pitchFamily="49" charset="0"/>
              </a:rPr>
              <a:t>;</a:t>
            </a: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r>
              <a:rPr lang="en-US" sz="1900" dirty="0">
                <a:solidFill>
                  <a:srgbClr val="434343"/>
                </a:solidFill>
              </a:rPr>
              <a:t>‘CREATE’ and ‘DATABASE’ is in bold because they are keywords that you use to tell MySQL server that you want to create a new database.</a:t>
            </a: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r>
              <a:rPr lang="en-US" sz="1900" dirty="0">
                <a:solidFill>
                  <a:srgbClr val="434343"/>
                </a:solidFill>
              </a:rPr>
              <a:t>‘</a:t>
            </a:r>
            <a:r>
              <a:rPr lang="en-US" sz="1900" dirty="0" err="1">
                <a:solidFill>
                  <a:srgbClr val="434343"/>
                </a:solidFill>
              </a:rPr>
              <a:t>databasename</a:t>
            </a:r>
            <a:r>
              <a:rPr lang="en-US" sz="1900" dirty="0">
                <a:solidFill>
                  <a:srgbClr val="434343"/>
                </a:solidFill>
              </a:rPr>
              <a:t>’ is the name you choose for your database.</a:t>
            </a: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spTree>
    <p:extLst>
      <p:ext uri="{BB962C8B-B14F-4D97-AF65-F5344CB8AC3E}">
        <p14:creationId xmlns:p14="http://schemas.microsoft.com/office/powerpoint/2010/main" val="277629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B072CCE-85B5-47C3-A2DB-1277CE2AD993}"/>
              </a:ext>
            </a:extLst>
          </p:cNvPr>
          <p:cNvSpPr/>
          <p:nvPr/>
        </p:nvSpPr>
        <p:spPr>
          <a:xfrm>
            <a:off x="1652954" y="2347546"/>
            <a:ext cx="2250831" cy="29014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Create database continued…</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To validate that your database was created you can execute the following:</a:t>
            </a:r>
          </a:p>
          <a:p>
            <a:pPr marL="63500" indent="0">
              <a:buClr>
                <a:srgbClr val="434343"/>
              </a:buClr>
              <a:buNone/>
            </a:pPr>
            <a:endParaRPr lang="en-US" sz="1900" dirty="0">
              <a:solidFill>
                <a:srgbClr val="434343"/>
              </a:solidFill>
            </a:endParaRPr>
          </a:p>
          <a:p>
            <a:pPr marL="63500" indent="0">
              <a:buClr>
                <a:srgbClr val="434343"/>
              </a:buClr>
              <a:buNone/>
            </a:pPr>
            <a:r>
              <a:rPr lang="en-US" sz="1900" b="1" dirty="0">
                <a:solidFill>
                  <a:srgbClr val="434343"/>
                </a:solidFill>
                <a:latin typeface="Courier New" panose="02070309020205020404" pitchFamily="49" charset="0"/>
                <a:cs typeface="Courier New" panose="02070309020205020404" pitchFamily="49" charset="0"/>
              </a:rPr>
              <a:t>SHOW DATABASES</a:t>
            </a:r>
            <a:r>
              <a:rPr lang="en-US" sz="1900" dirty="0">
                <a:solidFill>
                  <a:srgbClr val="434343"/>
                </a:solidFill>
                <a:latin typeface="Courier New" panose="02070309020205020404" pitchFamily="49" charset="0"/>
                <a:cs typeface="Courier New" panose="02070309020205020404" pitchFamily="49" charset="0"/>
              </a:rPr>
              <a:t>;</a:t>
            </a: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r>
              <a:rPr lang="en-US" sz="1900" dirty="0">
                <a:solidFill>
                  <a:srgbClr val="434343"/>
                </a:solidFill>
              </a:rPr>
              <a:t>Or </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By looking for your new database under </a:t>
            </a:r>
          </a:p>
          <a:p>
            <a:pPr marL="63500" indent="0">
              <a:buClr>
                <a:srgbClr val="434343"/>
              </a:buClr>
              <a:buNone/>
            </a:pPr>
            <a:r>
              <a:rPr lang="en-US" sz="1900" dirty="0">
                <a:solidFill>
                  <a:srgbClr val="434343"/>
                </a:solidFill>
              </a:rPr>
              <a:t>‘SCHEMAS’ using Workbench.</a:t>
            </a: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4" name="Picture 3">
            <a:extLst>
              <a:ext uri="{FF2B5EF4-FFF2-40B4-BE49-F238E27FC236}">
                <a16:creationId xmlns:a16="http://schemas.microsoft.com/office/drawing/2014/main" id="{D01F066F-38F4-4F60-81B4-01CC80809FBB}"/>
              </a:ext>
            </a:extLst>
          </p:cNvPr>
          <p:cNvPicPr>
            <a:picLocks noChangeAspect="1"/>
          </p:cNvPicPr>
          <p:nvPr/>
        </p:nvPicPr>
        <p:blipFill>
          <a:blip r:embed="rId3"/>
          <a:stretch>
            <a:fillRect/>
          </a:stretch>
        </p:blipFill>
        <p:spPr>
          <a:xfrm>
            <a:off x="5737347" y="2454885"/>
            <a:ext cx="2505075" cy="1781175"/>
          </a:xfrm>
          <a:prstGeom prst="rect">
            <a:avLst/>
          </a:prstGeom>
        </p:spPr>
      </p:pic>
    </p:spTree>
    <p:extLst>
      <p:ext uri="{BB962C8B-B14F-4D97-AF65-F5344CB8AC3E}">
        <p14:creationId xmlns:p14="http://schemas.microsoft.com/office/powerpoint/2010/main" val="1171250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US" dirty="0">
                <a:solidFill>
                  <a:srgbClr val="262626"/>
                </a:solidFill>
              </a:rPr>
              <a:t>Activity: Creating our first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520700" indent="-457200">
              <a:buClr>
                <a:srgbClr val="434343"/>
              </a:buClr>
              <a:buFont typeface="+mj-lt"/>
              <a:buAutoNum type="arabicPeriod"/>
            </a:pPr>
            <a:r>
              <a:rPr lang="en-US" sz="1900" dirty="0">
                <a:solidFill>
                  <a:srgbClr val="434343"/>
                </a:solidFill>
              </a:rPr>
              <a:t>Open up workbench.</a:t>
            </a:r>
          </a:p>
          <a:p>
            <a:pPr marL="520700" indent="-457200">
              <a:buClr>
                <a:srgbClr val="434343"/>
              </a:buClr>
              <a:buFont typeface="+mj-lt"/>
              <a:buAutoNum type="arabicPeriod"/>
            </a:pPr>
            <a:r>
              <a:rPr lang="en-US" sz="1900" dirty="0">
                <a:solidFill>
                  <a:srgbClr val="434343"/>
                </a:solidFill>
              </a:rPr>
              <a:t>Create a new database called ‘Ecommerce’.</a:t>
            </a:r>
          </a:p>
          <a:p>
            <a:pPr marL="520700" indent="-457200">
              <a:buClr>
                <a:srgbClr val="434343"/>
              </a:buClr>
              <a:buFont typeface="+mj-lt"/>
              <a:buAutoNum type="arabicPeriod"/>
            </a:pPr>
            <a:r>
              <a:rPr lang="en-US" sz="1900" dirty="0">
                <a:solidFill>
                  <a:srgbClr val="434343"/>
                </a:solidFill>
              </a:rPr>
              <a:t>Execute the query and verify that the database have been created.</a:t>
            </a:r>
          </a:p>
          <a:p>
            <a:pPr marL="520700" indent="-457200">
              <a:buClr>
                <a:srgbClr val="434343"/>
              </a:buClr>
              <a:buFont typeface="+mj-lt"/>
              <a:buAutoNum type="arabicPeriod"/>
            </a:pPr>
            <a:endParaRPr lang="en-US" sz="1900" dirty="0">
              <a:solidFill>
                <a:srgbClr val="434343"/>
              </a:solidFill>
            </a:endParaRPr>
          </a:p>
          <a:p>
            <a:pPr marL="63500" indent="0">
              <a:buClr>
                <a:srgbClr val="434343"/>
              </a:buClr>
              <a:buNone/>
            </a:pPr>
            <a:r>
              <a:rPr lang="en-US" sz="1900" dirty="0">
                <a:solidFill>
                  <a:srgbClr val="434343"/>
                </a:solidFill>
              </a:rPr>
              <a:t>You can execute a query using this icon in Workbench.</a:t>
            </a:r>
          </a:p>
          <a:p>
            <a:pPr marL="63500" indent="0">
              <a:buClr>
                <a:srgbClr val="434343"/>
              </a:buClr>
              <a:buNone/>
            </a:pPr>
            <a:r>
              <a:rPr lang="en-US" sz="1900" dirty="0">
                <a:solidFill>
                  <a:srgbClr val="434343"/>
                </a:solidFill>
              </a:rPr>
              <a:t>Or</a:t>
            </a:r>
          </a:p>
          <a:p>
            <a:pPr marL="63500" indent="0">
              <a:buClr>
                <a:srgbClr val="434343"/>
              </a:buClr>
              <a:buNone/>
            </a:pPr>
            <a:r>
              <a:rPr lang="en-US" sz="1900" dirty="0">
                <a:solidFill>
                  <a:srgbClr val="434343"/>
                </a:solidFill>
              </a:rPr>
              <a:t>You can highlight the query and press ‘ctrl’ + ‘shift’ + ‘enter’. </a:t>
            </a:r>
          </a:p>
          <a:p>
            <a:pPr marL="520700" indent="-457200">
              <a:buClr>
                <a:srgbClr val="434343"/>
              </a:buClr>
              <a:buFont typeface="+mj-lt"/>
              <a:buAutoNum type="arabicPeriod"/>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pic>
        <p:nvPicPr>
          <p:cNvPr id="2" name="Picture 1">
            <a:extLst>
              <a:ext uri="{FF2B5EF4-FFF2-40B4-BE49-F238E27FC236}">
                <a16:creationId xmlns:a16="http://schemas.microsoft.com/office/drawing/2014/main" id="{BA0B8F7B-23F1-434C-80A2-D82E1139193B}"/>
              </a:ext>
            </a:extLst>
          </p:cNvPr>
          <p:cNvPicPr>
            <a:picLocks noChangeAspect="1"/>
          </p:cNvPicPr>
          <p:nvPr/>
        </p:nvPicPr>
        <p:blipFill>
          <a:blip r:embed="rId4"/>
          <a:stretch>
            <a:fillRect/>
          </a:stretch>
        </p:blipFill>
        <p:spPr>
          <a:xfrm>
            <a:off x="7197300" y="2899970"/>
            <a:ext cx="390525" cy="342900"/>
          </a:xfrm>
          <a:prstGeom prst="rect">
            <a:avLst/>
          </a:prstGeom>
        </p:spPr>
      </p:pic>
    </p:spTree>
    <p:extLst>
      <p:ext uri="{BB962C8B-B14F-4D97-AF65-F5344CB8AC3E}">
        <p14:creationId xmlns:p14="http://schemas.microsoft.com/office/powerpoint/2010/main" val="2034363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9E47C39-48C7-40B1-BD3F-087D024A495D}"/>
              </a:ext>
            </a:extLst>
          </p:cNvPr>
          <p:cNvSpPr/>
          <p:nvPr/>
        </p:nvSpPr>
        <p:spPr>
          <a:xfrm>
            <a:off x="1635369" y="2031023"/>
            <a:ext cx="4026877" cy="35169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Drop database</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can delete an existing database with this statement:</a:t>
            </a:r>
          </a:p>
          <a:p>
            <a:pPr marL="63500" indent="0">
              <a:buClr>
                <a:srgbClr val="434343"/>
              </a:buClr>
              <a:buNone/>
            </a:pPr>
            <a:endParaRPr lang="en-US" sz="1900" dirty="0">
              <a:solidFill>
                <a:srgbClr val="434343"/>
              </a:solidFill>
            </a:endParaRPr>
          </a:p>
          <a:p>
            <a:pPr marL="63500" indent="0">
              <a:buClr>
                <a:srgbClr val="434343"/>
              </a:buClr>
              <a:buNone/>
            </a:pPr>
            <a:r>
              <a:rPr lang="en-US" sz="1900" b="1" dirty="0">
                <a:solidFill>
                  <a:srgbClr val="434343"/>
                </a:solidFill>
                <a:latin typeface="Courier New" panose="02070309020205020404" pitchFamily="49" charset="0"/>
                <a:cs typeface="Courier New" panose="02070309020205020404" pitchFamily="49" charset="0"/>
              </a:rPr>
              <a:t>DROP DATABASE</a:t>
            </a:r>
            <a:r>
              <a:rPr lang="en-US" sz="1900" dirty="0">
                <a:solidFill>
                  <a:srgbClr val="434343"/>
                </a:solidFill>
                <a:latin typeface="Courier New" panose="02070309020205020404" pitchFamily="49" charset="0"/>
                <a:cs typeface="Courier New" panose="02070309020205020404" pitchFamily="49" charset="0"/>
              </a:rPr>
              <a:t> </a:t>
            </a:r>
            <a:r>
              <a:rPr lang="en-US" sz="1900" dirty="0" err="1">
                <a:solidFill>
                  <a:srgbClr val="434343"/>
                </a:solidFill>
                <a:latin typeface="Courier New" panose="02070309020205020404" pitchFamily="49" charset="0"/>
                <a:cs typeface="Courier New" panose="02070309020205020404" pitchFamily="49" charset="0"/>
              </a:rPr>
              <a:t>databasename</a:t>
            </a:r>
            <a:r>
              <a:rPr lang="en-US" sz="1900" dirty="0">
                <a:solidFill>
                  <a:srgbClr val="434343"/>
                </a:solidFill>
                <a:latin typeface="Courier New" panose="02070309020205020404" pitchFamily="49" charset="0"/>
                <a:cs typeface="Courier New" panose="02070309020205020404" pitchFamily="49" charset="0"/>
              </a:rPr>
              <a:t>;</a:t>
            </a: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r>
              <a:rPr lang="en-US" sz="1900" b="1" dirty="0">
                <a:solidFill>
                  <a:srgbClr val="434343"/>
                </a:solidFill>
              </a:rPr>
              <a:t>BE CAUTIOUS WHEN IT COMES TO DROPPING A DATABASE</a:t>
            </a:r>
            <a:r>
              <a:rPr lang="en-US" sz="1900" dirty="0">
                <a:solidFill>
                  <a:srgbClr val="434343"/>
                </a:solidFill>
              </a:rPr>
              <a:t>. You will lose all information in that database if you drop it!</a:t>
            </a: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spTree>
    <p:extLst>
      <p:ext uri="{BB962C8B-B14F-4D97-AF65-F5344CB8AC3E}">
        <p14:creationId xmlns:p14="http://schemas.microsoft.com/office/powerpoint/2010/main" val="16528509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US" dirty="0">
                <a:solidFill>
                  <a:srgbClr val="262626"/>
                </a:solidFill>
              </a:rPr>
              <a:t>Activity: Dropping our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520700" indent="-457200">
              <a:buClr>
                <a:srgbClr val="434343"/>
              </a:buClr>
              <a:buFont typeface="+mj-lt"/>
              <a:buAutoNum type="arabicPeriod"/>
            </a:pPr>
            <a:r>
              <a:rPr lang="en-US" sz="1900" dirty="0">
                <a:solidFill>
                  <a:srgbClr val="434343"/>
                </a:solidFill>
              </a:rPr>
              <a:t>Drop the ‘Ecommerce’ database we created in the previous activity.</a:t>
            </a:r>
          </a:p>
          <a:p>
            <a:pPr marL="520700" indent="-457200">
              <a:buClr>
                <a:srgbClr val="434343"/>
              </a:buClr>
              <a:buFont typeface="+mj-lt"/>
              <a:buAutoNum type="arabicPeriod"/>
            </a:pPr>
            <a:r>
              <a:rPr lang="en-US" sz="1900" dirty="0">
                <a:solidFill>
                  <a:srgbClr val="434343"/>
                </a:solidFill>
              </a:rPr>
              <a:t>Execute the query and verify that the database have been deleted.</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spTree>
    <p:extLst>
      <p:ext uri="{BB962C8B-B14F-4D97-AF65-F5344CB8AC3E}">
        <p14:creationId xmlns:p14="http://schemas.microsoft.com/office/powerpoint/2010/main" val="200899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What is a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i="1" dirty="0">
                <a:solidFill>
                  <a:srgbClr val="434343"/>
                </a:solidFill>
              </a:rPr>
              <a:t>A shared collection of logically related data and its description.</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Take a small portion of an e-commerce website as an example:</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Each Manufacturer can have multiple products (one-to-many relation). Since this structure makes sense for an e-commerce website, the data in the example is logically related.</a:t>
            </a:r>
          </a:p>
        </p:txBody>
      </p:sp>
      <p:pic>
        <p:nvPicPr>
          <p:cNvPr id="5" name="Picture 4">
            <a:extLst>
              <a:ext uri="{FF2B5EF4-FFF2-40B4-BE49-F238E27FC236}">
                <a16:creationId xmlns:a16="http://schemas.microsoft.com/office/drawing/2014/main" id="{6807B683-48CC-4CA9-9D68-B25E7D75B14C}"/>
              </a:ext>
            </a:extLst>
          </p:cNvPr>
          <p:cNvPicPr>
            <a:picLocks noChangeAspect="1"/>
          </p:cNvPicPr>
          <p:nvPr/>
        </p:nvPicPr>
        <p:blipFill>
          <a:blip r:embed="rId3"/>
          <a:stretch>
            <a:fillRect/>
          </a:stretch>
        </p:blipFill>
        <p:spPr>
          <a:xfrm>
            <a:off x="1620000" y="2401062"/>
            <a:ext cx="4673039" cy="1061466"/>
          </a:xfrm>
          <a:prstGeom prst="rect">
            <a:avLst/>
          </a:prstGeom>
        </p:spPr>
      </p:pic>
    </p:spTree>
    <p:extLst>
      <p:ext uri="{BB962C8B-B14F-4D97-AF65-F5344CB8AC3E}">
        <p14:creationId xmlns:p14="http://schemas.microsoft.com/office/powerpoint/2010/main" val="1403252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Backup database</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Why is it important to make regular backups of our database?</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Imagine doing research on a topic and putting all your findings in a 100 page document. You need to present your findings the next day and you cannot find this 100 page document. I don’t know about you, but I would probably get a panic attack. </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That 100 page document could be extremely valuable to your employer. Loss of data can cause a lot of hardship for a company and it might take a while to recover from that loss.</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spTree>
    <p:extLst>
      <p:ext uri="{BB962C8B-B14F-4D97-AF65-F5344CB8AC3E}">
        <p14:creationId xmlns:p14="http://schemas.microsoft.com/office/powerpoint/2010/main" val="2682537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Backup database continued…</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You can manually make a backup of an existing </a:t>
            </a:r>
          </a:p>
          <a:p>
            <a:pPr marL="63500" indent="0">
              <a:buClr>
                <a:srgbClr val="434343"/>
              </a:buClr>
              <a:buNone/>
            </a:pPr>
            <a:r>
              <a:rPr lang="en-US" sz="1900" dirty="0">
                <a:solidFill>
                  <a:srgbClr val="434343"/>
                </a:solidFill>
              </a:rPr>
              <a:t>database using Workbench:</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In the navigation window in Workbench ensure </a:t>
            </a:r>
          </a:p>
          <a:p>
            <a:pPr marL="63500" indent="0">
              <a:buClr>
                <a:srgbClr val="434343"/>
              </a:buClr>
              <a:buNone/>
            </a:pPr>
            <a:r>
              <a:rPr lang="en-US" sz="1900" dirty="0">
                <a:solidFill>
                  <a:srgbClr val="434343"/>
                </a:solidFill>
              </a:rPr>
              <a:t>the ‘Administration’ tab is selected. </a:t>
            </a:r>
          </a:p>
          <a:p>
            <a:pPr marL="63500" indent="0">
              <a:buClr>
                <a:srgbClr val="434343"/>
              </a:buClr>
              <a:buNone/>
            </a:pPr>
            <a:r>
              <a:rPr lang="en-US" sz="1900" dirty="0">
                <a:solidFill>
                  <a:srgbClr val="434343"/>
                </a:solidFill>
              </a:rPr>
              <a:t>Click on ‘Data Export’.</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2" name="Picture 1">
            <a:extLst>
              <a:ext uri="{FF2B5EF4-FFF2-40B4-BE49-F238E27FC236}">
                <a16:creationId xmlns:a16="http://schemas.microsoft.com/office/drawing/2014/main" id="{ED44F485-A908-4410-9ABB-94A6B4F72E57}"/>
              </a:ext>
            </a:extLst>
          </p:cNvPr>
          <p:cNvPicPr>
            <a:picLocks noChangeAspect="1"/>
          </p:cNvPicPr>
          <p:nvPr/>
        </p:nvPicPr>
        <p:blipFill>
          <a:blip r:embed="rId3"/>
          <a:stretch>
            <a:fillRect/>
          </a:stretch>
        </p:blipFill>
        <p:spPr>
          <a:xfrm>
            <a:off x="6622826" y="1419275"/>
            <a:ext cx="1193535" cy="2964892"/>
          </a:xfrm>
          <a:prstGeom prst="rect">
            <a:avLst/>
          </a:prstGeom>
        </p:spPr>
      </p:pic>
    </p:spTree>
    <p:extLst>
      <p:ext uri="{BB962C8B-B14F-4D97-AF65-F5344CB8AC3E}">
        <p14:creationId xmlns:p14="http://schemas.microsoft.com/office/powerpoint/2010/main" val="2615888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Backup database continued…</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latin typeface="Courier New" panose="02070309020205020404" pitchFamily="49" charset="0"/>
                <a:cs typeface="Courier New" panose="02070309020205020404" pitchFamily="49" charset="0"/>
              </a:rPr>
              <a:t>				    </a:t>
            </a:r>
            <a:r>
              <a:rPr lang="en-US" sz="1900" dirty="0">
                <a:solidFill>
                  <a:srgbClr val="434343"/>
                </a:solidFill>
              </a:rPr>
              <a:t>Select the database 					         you want to backup.</a:t>
            </a:r>
          </a:p>
          <a:p>
            <a:pPr marL="63500" indent="0">
              <a:buClr>
                <a:srgbClr val="434343"/>
              </a:buClr>
              <a:buNone/>
            </a:pPr>
            <a:r>
              <a:rPr lang="en-US" sz="1900" dirty="0">
                <a:solidFill>
                  <a:srgbClr val="434343"/>
                </a:solidFill>
              </a:rPr>
              <a:t>				         </a:t>
            </a:r>
          </a:p>
          <a:p>
            <a:pPr marL="63500" indent="0">
              <a:buClr>
                <a:srgbClr val="434343"/>
              </a:buClr>
              <a:buNone/>
            </a:pPr>
            <a:r>
              <a:rPr lang="en-US" sz="1900" dirty="0">
                <a:solidFill>
                  <a:srgbClr val="434343"/>
                </a:solidFill>
              </a:rPr>
              <a:t>				         If our database had 					         any tables they would</a:t>
            </a:r>
          </a:p>
          <a:p>
            <a:pPr marL="63500" indent="0">
              <a:buClr>
                <a:srgbClr val="434343"/>
              </a:buClr>
              <a:buNone/>
            </a:pPr>
            <a:r>
              <a:rPr lang="en-US" sz="1900" dirty="0">
                <a:solidFill>
                  <a:srgbClr val="434343"/>
                </a:solidFill>
              </a:rPr>
              <a:t>				         show in the right pane. </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Click the ‘Select Tables’ button, and ensure  the ‘Export to Dump Project Folder’ location is correct. Then click ‘Start Export’.</a:t>
            </a:r>
            <a:endParaRPr lang="en-US" sz="1900" dirty="0">
              <a:solidFill>
                <a:srgbClr val="434343"/>
              </a:solidFill>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9CC0343-B6D4-41F8-8BA5-D2A51AAEDD5B}"/>
              </a:ext>
            </a:extLst>
          </p:cNvPr>
          <p:cNvPicPr>
            <a:picLocks noChangeAspect="1"/>
          </p:cNvPicPr>
          <p:nvPr/>
        </p:nvPicPr>
        <p:blipFill>
          <a:blip r:embed="rId3"/>
          <a:stretch>
            <a:fillRect/>
          </a:stretch>
        </p:blipFill>
        <p:spPr>
          <a:xfrm>
            <a:off x="1620000" y="1452911"/>
            <a:ext cx="4110485" cy="2160000"/>
          </a:xfrm>
          <a:prstGeom prst="rect">
            <a:avLst/>
          </a:prstGeom>
        </p:spPr>
      </p:pic>
      <p:cxnSp>
        <p:nvCxnSpPr>
          <p:cNvPr id="11" name="Connector: Elbow 10">
            <a:extLst>
              <a:ext uri="{FF2B5EF4-FFF2-40B4-BE49-F238E27FC236}">
                <a16:creationId xmlns:a16="http://schemas.microsoft.com/office/drawing/2014/main" id="{8E242612-E1FF-4215-BFE6-03AF2C4E1EA4}"/>
              </a:ext>
            </a:extLst>
          </p:cNvPr>
          <p:cNvCxnSpPr/>
          <p:nvPr/>
        </p:nvCxnSpPr>
        <p:spPr>
          <a:xfrm rot="10800000">
            <a:off x="4167554" y="1837593"/>
            <a:ext cx="1652954" cy="6506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2B3BB6CF-1E2E-472C-82C0-805490A9590A}"/>
              </a:ext>
            </a:extLst>
          </p:cNvPr>
          <p:cNvCxnSpPr/>
          <p:nvPr/>
        </p:nvCxnSpPr>
        <p:spPr>
          <a:xfrm rot="10800000">
            <a:off x="3217985" y="3086101"/>
            <a:ext cx="3279530" cy="72096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353857D2-F4EF-4529-AB80-F8FE4C78CC41}"/>
              </a:ext>
            </a:extLst>
          </p:cNvPr>
          <p:cNvCxnSpPr/>
          <p:nvPr/>
        </p:nvCxnSpPr>
        <p:spPr>
          <a:xfrm rot="10800000" flipV="1">
            <a:off x="2136531" y="1569540"/>
            <a:ext cx="3683977" cy="31652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9182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SQL Backup database continued…</a:t>
            </a:r>
            <a:endParaRPr dirty="0">
              <a:solidFill>
                <a:srgbClr val="434343"/>
              </a:solidFill>
            </a:endParaRPr>
          </a:p>
        </p:txBody>
      </p:sp>
      <p:sp>
        <p:nvSpPr>
          <p:cNvPr id="134" name="Shape 134"/>
          <p:cNvSpPr txBox="1">
            <a:spLocks noGrp="1"/>
          </p:cNvSpPr>
          <p:nvPr>
            <p:ph type="body" idx="1"/>
          </p:nvPr>
        </p:nvSpPr>
        <p:spPr>
          <a:xfrm>
            <a:off x="1556175" y="1381825"/>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				         You can verify if the 					         backup was created by</a:t>
            </a:r>
          </a:p>
          <a:p>
            <a:pPr marL="63500" indent="0">
              <a:buClr>
                <a:srgbClr val="434343"/>
              </a:buClr>
              <a:buNone/>
            </a:pPr>
            <a:r>
              <a:rPr lang="en-US" sz="1900" dirty="0">
                <a:solidFill>
                  <a:srgbClr val="434343"/>
                </a:solidFill>
                <a:latin typeface="Courier New" panose="02070309020205020404" pitchFamily="49" charset="0"/>
                <a:cs typeface="Courier New" panose="02070309020205020404" pitchFamily="49" charset="0"/>
              </a:rPr>
              <a:t>				    </a:t>
            </a:r>
            <a:r>
              <a:rPr lang="en-US" sz="1900" dirty="0">
                <a:solidFill>
                  <a:srgbClr val="434343"/>
                </a:solidFill>
              </a:rPr>
              <a:t>navigating to the 					         directory you 					         specified. </a:t>
            </a: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endParaRPr lang="en-US" sz="1900" dirty="0">
              <a:solidFill>
                <a:srgbClr val="434343"/>
              </a:solidFill>
              <a:latin typeface="Courier New" panose="02070309020205020404" pitchFamily="49" charset="0"/>
              <a:cs typeface="Courier New" panose="02070309020205020404" pitchFamily="49" charset="0"/>
            </a:endParaRPr>
          </a:p>
          <a:p>
            <a:pPr marL="63500" indent="0">
              <a:buClr>
                <a:srgbClr val="434343"/>
              </a:buClr>
              <a:buNone/>
            </a:pPr>
            <a:r>
              <a:rPr lang="en-US" sz="1900" dirty="0">
                <a:solidFill>
                  <a:srgbClr val="434343"/>
                </a:solidFill>
              </a:rPr>
              <a:t>Back up the database to a different computer/drive or even the cloud. Therefore if something happens your data will be safe.</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5" name="Picture 4">
            <a:extLst>
              <a:ext uri="{FF2B5EF4-FFF2-40B4-BE49-F238E27FC236}">
                <a16:creationId xmlns:a16="http://schemas.microsoft.com/office/drawing/2014/main" id="{89CC0343-B6D4-41F8-8BA5-D2A51AAEDD5B}"/>
              </a:ext>
            </a:extLst>
          </p:cNvPr>
          <p:cNvPicPr>
            <a:picLocks noChangeAspect="1"/>
          </p:cNvPicPr>
          <p:nvPr/>
        </p:nvPicPr>
        <p:blipFill>
          <a:blip r:embed="rId3"/>
          <a:stretch>
            <a:fillRect/>
          </a:stretch>
        </p:blipFill>
        <p:spPr>
          <a:xfrm>
            <a:off x="1620000" y="1452911"/>
            <a:ext cx="4110485" cy="2160000"/>
          </a:xfrm>
          <a:prstGeom prst="rect">
            <a:avLst/>
          </a:prstGeom>
        </p:spPr>
      </p:pic>
    </p:spTree>
    <p:extLst>
      <p:ext uri="{BB962C8B-B14F-4D97-AF65-F5344CB8AC3E}">
        <p14:creationId xmlns:p14="http://schemas.microsoft.com/office/powerpoint/2010/main" val="2441805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US" dirty="0">
                <a:solidFill>
                  <a:srgbClr val="262626"/>
                </a:solidFill>
              </a:rPr>
              <a:t>Activity: Backing up our database</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520700" indent="-457200">
              <a:buClr>
                <a:srgbClr val="434343"/>
              </a:buClr>
              <a:buFont typeface="+mj-lt"/>
              <a:buAutoNum type="arabicPeriod"/>
            </a:pPr>
            <a:r>
              <a:rPr lang="en-US" sz="1900" dirty="0">
                <a:solidFill>
                  <a:srgbClr val="434343"/>
                </a:solidFill>
              </a:rPr>
              <a:t>Create a new database called ‘Ecommerce’.</a:t>
            </a:r>
          </a:p>
          <a:p>
            <a:pPr marL="520700" indent="-457200">
              <a:buClr>
                <a:srgbClr val="434343"/>
              </a:buClr>
              <a:buFont typeface="+mj-lt"/>
              <a:buAutoNum type="arabicPeriod"/>
            </a:pPr>
            <a:r>
              <a:rPr lang="en-US" sz="1900" dirty="0">
                <a:solidFill>
                  <a:srgbClr val="434343"/>
                </a:solidFill>
              </a:rPr>
              <a:t>Create a backup of your database on any drive you like (since this is just for practice)</a:t>
            </a:r>
          </a:p>
          <a:p>
            <a:pPr marL="520700" indent="-457200">
              <a:buClr>
                <a:srgbClr val="434343"/>
              </a:buClr>
              <a:buFont typeface="+mj-lt"/>
              <a:buAutoNum type="arabicPeriod"/>
            </a:pPr>
            <a:r>
              <a:rPr lang="en-US" sz="1900" dirty="0">
                <a:solidFill>
                  <a:srgbClr val="434343"/>
                </a:solidFill>
              </a:rPr>
              <a:t>Verify that the database have been backed up by navigating to the location you specified.</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pic>
        <p:nvPicPr>
          <p:cNvPr id="6" name="Shape 128">
            <a:extLst>
              <a:ext uri="{FF2B5EF4-FFF2-40B4-BE49-F238E27FC236}">
                <a16:creationId xmlns:a16="http://schemas.microsoft.com/office/drawing/2014/main" id="{1EA91847-77CA-4FBE-B612-4AE2C95F9F2E}"/>
              </a:ext>
            </a:extLst>
          </p:cNvPr>
          <p:cNvPicPr preferRelativeResize="0"/>
          <p:nvPr/>
        </p:nvPicPr>
        <p:blipFill>
          <a:blip r:embed="rId3">
            <a:alphaModFix/>
          </a:blip>
          <a:stretch>
            <a:fillRect/>
          </a:stretch>
        </p:blipFill>
        <p:spPr>
          <a:xfrm>
            <a:off x="7684175" y="824925"/>
            <a:ext cx="488800" cy="488800"/>
          </a:xfrm>
          <a:prstGeom prst="rect">
            <a:avLst/>
          </a:prstGeom>
          <a:noFill/>
          <a:ln>
            <a:noFill/>
          </a:ln>
        </p:spPr>
      </p:pic>
    </p:spTree>
    <p:extLst>
      <p:ext uri="{BB962C8B-B14F-4D97-AF65-F5344CB8AC3E}">
        <p14:creationId xmlns:p14="http://schemas.microsoft.com/office/powerpoint/2010/main" val="199291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US" dirty="0">
                <a:solidFill>
                  <a:srgbClr val="262626"/>
                </a:solidFill>
              </a:rPr>
              <a:t>What will we cover in the next SQL lesson?</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Creating tables, data types and constraints.</a:t>
            </a:r>
          </a:p>
          <a:p>
            <a:pPr marL="63500" indent="0">
              <a:buClr>
                <a:srgbClr val="434343"/>
              </a:buClr>
              <a:buNone/>
            </a:pPr>
            <a:r>
              <a:rPr lang="en-US" sz="1900" dirty="0">
                <a:solidFill>
                  <a:srgbClr val="434343"/>
                </a:solidFill>
              </a:rPr>
              <a:t>Primary keys and how to link tables with foreign keys.</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 above content might vary depending on our research and preparation of the lesson.</a:t>
            </a: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spTree>
    <p:extLst>
      <p:ext uri="{BB962C8B-B14F-4D97-AF65-F5344CB8AC3E}">
        <p14:creationId xmlns:p14="http://schemas.microsoft.com/office/powerpoint/2010/main" val="3533371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US" dirty="0">
                <a:solidFill>
                  <a:srgbClr val="262626"/>
                </a:solidFill>
              </a:rPr>
              <a:t>Links</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hlinkClick r:id="rId3"/>
              </a:rPr>
              <a:t>https://www.mysql.com/</a:t>
            </a:r>
          </a:p>
          <a:p>
            <a:pPr marL="63500" indent="0">
              <a:buClr>
                <a:srgbClr val="434343"/>
              </a:buClr>
              <a:buNone/>
            </a:pPr>
            <a:endParaRPr lang="en-US" sz="1900" dirty="0">
              <a:solidFill>
                <a:srgbClr val="434343"/>
              </a:solidFill>
              <a:hlinkClick r:id="rId3"/>
            </a:endParaRPr>
          </a:p>
          <a:p>
            <a:pPr marL="63500" indent="0">
              <a:buClr>
                <a:srgbClr val="434343"/>
              </a:buClr>
              <a:buNone/>
            </a:pPr>
            <a:r>
              <a:rPr lang="en-US" sz="1900" dirty="0">
                <a:solidFill>
                  <a:srgbClr val="434343"/>
                </a:solidFill>
                <a:hlinkClick r:id="rId3"/>
              </a:rPr>
              <a:t>https://www.xaprb.com/blog/2008/05/14/mysql-free-software-but-not-open-source/</a:t>
            </a: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hlinkClick r:id="rId4"/>
              </a:rPr>
              <a:t>http://www.catb.org/~esr/writings/cathedral-bazaar/cathedral-bazaar/</a:t>
            </a: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hlinkClick r:id="rId5"/>
              </a:rPr>
              <a:t>https://en.wikipedia.org/wiki/Linus%27s_Law</a:t>
            </a: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a:p>
            <a:pPr marL="63500" indent="0">
              <a:buClr>
                <a:srgbClr val="434343"/>
              </a:buClr>
              <a:buNone/>
            </a:pPr>
            <a:endParaRPr lang="en-US" sz="1900" dirty="0">
              <a:solidFill>
                <a:srgbClr val="434343"/>
              </a:solidFill>
            </a:endParaRPr>
          </a:p>
        </p:txBody>
      </p:sp>
    </p:spTree>
    <p:extLst>
      <p:ext uri="{BB962C8B-B14F-4D97-AF65-F5344CB8AC3E}">
        <p14:creationId xmlns:p14="http://schemas.microsoft.com/office/powerpoint/2010/main" val="1172324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ctrTitle"/>
          </p:nvPr>
        </p:nvSpPr>
        <p:spPr>
          <a:xfrm>
            <a:off x="1894975" y="1915625"/>
            <a:ext cx="6125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434343"/>
                </a:solidFill>
                <a:latin typeface="Tinos"/>
                <a:ea typeface="Tinos"/>
                <a:cs typeface="Tinos"/>
                <a:sym typeface="Tinos"/>
              </a:rPr>
              <a:t>Big ask:</a:t>
            </a:r>
            <a:br>
              <a:rPr lang="en-US" sz="3600" dirty="0">
                <a:solidFill>
                  <a:srgbClr val="434343"/>
                </a:solidFill>
                <a:latin typeface="Tinos"/>
                <a:ea typeface="Tinos"/>
                <a:cs typeface="Tinos"/>
                <a:sym typeface="Tinos"/>
              </a:rPr>
            </a:br>
            <a:r>
              <a:rPr lang="en-US" sz="3600" dirty="0">
                <a:solidFill>
                  <a:srgbClr val="434343"/>
                </a:solidFill>
                <a:latin typeface="Tinos"/>
                <a:ea typeface="Tinos"/>
                <a:cs typeface="Tinos"/>
                <a:sym typeface="Tinos"/>
              </a:rPr>
              <a:t>Please do not RSVP yes and then not show up.</a:t>
            </a:r>
            <a:endParaRPr sz="3600" dirty="0">
              <a:solidFill>
                <a:srgbClr val="434343"/>
              </a:solidFill>
              <a:latin typeface="Tinos"/>
              <a:ea typeface="Tinos"/>
              <a:cs typeface="Tinos"/>
              <a:sym typeface="Tino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ctrTitle"/>
          </p:nvPr>
        </p:nvSpPr>
        <p:spPr>
          <a:xfrm>
            <a:off x="1894975" y="1915625"/>
            <a:ext cx="6125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solidFill>
                  <a:srgbClr val="434343"/>
                </a:solidFill>
                <a:latin typeface="Tinos"/>
                <a:ea typeface="Tinos"/>
                <a:cs typeface="Tinos"/>
                <a:sym typeface="Tinos"/>
              </a:rPr>
              <a:t>Questions?</a:t>
            </a:r>
            <a:endParaRPr sz="3600">
              <a:solidFill>
                <a:srgbClr val="434343"/>
              </a:solidFill>
              <a:latin typeface="Tinos"/>
              <a:ea typeface="Tinos"/>
              <a:cs typeface="Tinos"/>
              <a:sym typeface="Tinos"/>
            </a:endParaRPr>
          </a:p>
        </p:txBody>
      </p:sp>
    </p:spTree>
    <p:extLst>
      <p:ext uri="{BB962C8B-B14F-4D97-AF65-F5344CB8AC3E}">
        <p14:creationId xmlns:p14="http://schemas.microsoft.com/office/powerpoint/2010/main" val="2378362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What is a database? Continued…</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The description of the data is know as the metadata (“data about data”)</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Examples of metadata in a relational database:</a:t>
            </a:r>
          </a:p>
          <a:p>
            <a:pPr>
              <a:buClr>
                <a:srgbClr val="434343"/>
              </a:buClr>
              <a:buFont typeface="Arial" panose="020B0604020202020204" pitchFamily="34" charset="0"/>
              <a:buChar char="•"/>
            </a:pPr>
            <a:r>
              <a:rPr lang="en-US" sz="1900" dirty="0">
                <a:solidFill>
                  <a:srgbClr val="434343"/>
                </a:solidFill>
              </a:rPr>
              <a:t>Tables</a:t>
            </a:r>
          </a:p>
          <a:p>
            <a:pPr>
              <a:buClr>
                <a:srgbClr val="434343"/>
              </a:buClr>
              <a:buFont typeface="Arial" panose="020B0604020202020204" pitchFamily="34" charset="0"/>
              <a:buChar char="•"/>
            </a:pPr>
            <a:r>
              <a:rPr lang="en-US" sz="1900" dirty="0">
                <a:solidFill>
                  <a:srgbClr val="434343"/>
                </a:solidFill>
              </a:rPr>
              <a:t>Columns</a:t>
            </a:r>
          </a:p>
          <a:p>
            <a:pPr>
              <a:buClr>
                <a:srgbClr val="434343"/>
              </a:buClr>
              <a:buFont typeface="Arial" panose="020B0604020202020204" pitchFamily="34" charset="0"/>
              <a:buChar char="•"/>
            </a:pPr>
            <a:r>
              <a:rPr lang="en-US" sz="1900" dirty="0">
                <a:solidFill>
                  <a:srgbClr val="434343"/>
                </a:solidFill>
              </a:rPr>
              <a:t>Data types</a:t>
            </a:r>
          </a:p>
          <a:p>
            <a:pPr>
              <a:buClr>
                <a:srgbClr val="434343"/>
              </a:buClr>
              <a:buFont typeface="Arial" panose="020B0604020202020204" pitchFamily="34" charset="0"/>
              <a:buChar char="•"/>
            </a:pPr>
            <a:r>
              <a:rPr lang="en-US" sz="1900" dirty="0">
                <a:solidFill>
                  <a:srgbClr val="434343"/>
                </a:solidFill>
              </a:rPr>
              <a:t>Constraints</a:t>
            </a:r>
          </a:p>
          <a:p>
            <a:pPr>
              <a:buClr>
                <a:srgbClr val="434343"/>
              </a:buClr>
              <a:buFont typeface="Arial" panose="020B0604020202020204" pitchFamily="34" charset="0"/>
              <a:buChar char="•"/>
            </a:pPr>
            <a:r>
              <a:rPr lang="en-US" sz="1900" dirty="0">
                <a:solidFill>
                  <a:srgbClr val="434343"/>
                </a:solidFill>
              </a:rPr>
              <a:t>Table relationships</a:t>
            </a:r>
          </a:p>
        </p:txBody>
      </p:sp>
    </p:spTree>
    <p:extLst>
      <p:ext uri="{BB962C8B-B14F-4D97-AF65-F5344CB8AC3E}">
        <p14:creationId xmlns:p14="http://schemas.microsoft.com/office/powerpoint/2010/main" val="2642150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What is a DBMS (Database Management System)?</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i="1" dirty="0">
                <a:solidFill>
                  <a:srgbClr val="434343"/>
                </a:solidFill>
              </a:rPr>
              <a:t>A software system that enables users to define, create, maintain and control access to one or more databases.</a:t>
            </a:r>
          </a:p>
        </p:txBody>
      </p:sp>
    </p:spTree>
    <p:extLst>
      <p:ext uri="{BB962C8B-B14F-4D97-AF65-F5344CB8AC3E}">
        <p14:creationId xmlns:p14="http://schemas.microsoft.com/office/powerpoint/2010/main" val="328374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DBMS – Data Definition Language (DDL)</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DBMS allows the user to define the database, usually through a Data Definition Language (DDL). The DDL allows users to specify the data types, structures and the constraints on the data to be stored. </a:t>
            </a:r>
          </a:p>
        </p:txBody>
      </p:sp>
    </p:spTree>
    <p:extLst>
      <p:ext uri="{BB962C8B-B14F-4D97-AF65-F5344CB8AC3E}">
        <p14:creationId xmlns:p14="http://schemas.microsoft.com/office/powerpoint/2010/main" val="427735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lvl="0"/>
            <a:r>
              <a:rPr lang="en-ZA" dirty="0">
                <a:solidFill>
                  <a:srgbClr val="262626"/>
                </a:solidFill>
              </a:rPr>
              <a:t>DBMS – Data Manipulation Language (DML)</a:t>
            </a:r>
            <a:endParaRPr dirty="0">
              <a:solidFill>
                <a:srgbClr val="434343"/>
              </a:solidFill>
            </a:endParaRPr>
          </a:p>
        </p:txBody>
      </p:sp>
      <p:sp>
        <p:nvSpPr>
          <p:cNvPr id="134" name="Shape 134"/>
          <p:cNvSpPr txBox="1">
            <a:spLocks noGrp="1"/>
          </p:cNvSpPr>
          <p:nvPr>
            <p:ph type="body" idx="1"/>
          </p:nvPr>
        </p:nvSpPr>
        <p:spPr>
          <a:xfrm>
            <a:off x="1556175" y="1378820"/>
            <a:ext cx="6616800" cy="3042300"/>
          </a:xfrm>
          <a:prstGeom prst="rect">
            <a:avLst/>
          </a:prstGeom>
        </p:spPr>
        <p:txBody>
          <a:bodyPr spcFirstLastPara="1" wrap="square" lIns="91425" tIns="91425" rIns="91425" bIns="91425" anchor="t" anchorCtr="0">
            <a:noAutofit/>
          </a:bodyPr>
          <a:lstStyle/>
          <a:p>
            <a:pPr marL="63500" indent="0">
              <a:buClr>
                <a:srgbClr val="434343"/>
              </a:buClr>
              <a:buNone/>
            </a:pPr>
            <a:r>
              <a:rPr lang="en-US" sz="1900" dirty="0">
                <a:solidFill>
                  <a:srgbClr val="434343"/>
                </a:solidFill>
              </a:rPr>
              <a:t>DBMS allows users to insert, update, delete and retrieve data from the database, usually through a Data Manipulation Language (DML). Having a central repository for all data and data descriptions allows the DML to provide a general inquiry facility called a </a:t>
            </a:r>
            <a:r>
              <a:rPr lang="en-US" sz="1900" b="1" dirty="0">
                <a:solidFill>
                  <a:srgbClr val="434343"/>
                </a:solidFill>
              </a:rPr>
              <a:t>query language</a:t>
            </a:r>
            <a:r>
              <a:rPr lang="en-US" sz="1900" dirty="0">
                <a:solidFill>
                  <a:srgbClr val="434343"/>
                </a:solidFill>
              </a:rPr>
              <a:t>.</a:t>
            </a:r>
          </a:p>
          <a:p>
            <a:pPr marL="63500" indent="0">
              <a:buClr>
                <a:srgbClr val="434343"/>
              </a:buClr>
              <a:buNone/>
            </a:pPr>
            <a:endParaRPr lang="en-US" sz="1900" dirty="0">
              <a:solidFill>
                <a:srgbClr val="434343"/>
              </a:solidFill>
            </a:endParaRPr>
          </a:p>
          <a:p>
            <a:pPr marL="63500" indent="0">
              <a:buClr>
                <a:srgbClr val="434343"/>
              </a:buClr>
              <a:buNone/>
            </a:pPr>
            <a:r>
              <a:rPr lang="en-US" sz="1900" dirty="0">
                <a:solidFill>
                  <a:srgbClr val="434343"/>
                </a:solidFill>
              </a:rPr>
              <a:t>The most common query language is the Structured Query Language (SQL, pronounced “S-Q-L”, or “See-</a:t>
            </a:r>
            <a:r>
              <a:rPr lang="en-US" sz="1900" dirty="0" err="1">
                <a:solidFill>
                  <a:srgbClr val="434343"/>
                </a:solidFill>
              </a:rPr>
              <a:t>Quel</a:t>
            </a:r>
            <a:r>
              <a:rPr lang="en-US" sz="1900" dirty="0">
                <a:solidFill>
                  <a:srgbClr val="434343"/>
                </a:solidFill>
              </a:rPr>
              <a:t>”)</a:t>
            </a:r>
          </a:p>
        </p:txBody>
      </p:sp>
    </p:spTree>
    <p:extLst>
      <p:ext uri="{BB962C8B-B14F-4D97-AF65-F5344CB8AC3E}">
        <p14:creationId xmlns:p14="http://schemas.microsoft.com/office/powerpoint/2010/main" val="677474762"/>
      </p:ext>
    </p:extLst>
  </p:cSld>
  <p:clrMapOvr>
    <a:masterClrMapping/>
  </p:clrMapOvr>
</p:sld>
</file>

<file path=ppt/theme/theme1.xml><?xml version="1.0" encoding="utf-8"?>
<a:theme xmlns:a="http://schemas.openxmlformats.org/drawingml/2006/main"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int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3262</TotalTime>
  <Words>2279</Words>
  <Application>Microsoft Office PowerPoint</Application>
  <PresentationFormat>On-screen Show (16:9)</PresentationFormat>
  <Paragraphs>545</Paragraphs>
  <Slides>58</Slides>
  <Notes>58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58</vt:i4>
      </vt:variant>
    </vt:vector>
  </HeadingPairs>
  <TitlesOfParts>
    <vt:vector size="64" baseType="lpstr">
      <vt:lpstr>Tinos</vt:lpstr>
      <vt:lpstr>Oswald</vt:lpstr>
      <vt:lpstr>Arial</vt:lpstr>
      <vt:lpstr>Courier New</vt:lpstr>
      <vt:lpstr>Quintus template</vt:lpstr>
      <vt:lpstr>Quintus template</vt:lpstr>
      <vt:lpstr>Welcome! </vt:lpstr>
      <vt:lpstr>SQL Showcase</vt:lpstr>
      <vt:lpstr>This is a basic diagram illustrating the relationship between a Manufacturer and their Products for an e-commerce database.</vt:lpstr>
      <vt:lpstr>This icon indicates an activity</vt:lpstr>
      <vt:lpstr>What is a database?</vt:lpstr>
      <vt:lpstr>What is a database? Continued…</vt:lpstr>
      <vt:lpstr>What is a DBMS (Database Management System)?</vt:lpstr>
      <vt:lpstr>DBMS – Data Definition Language (DDL)</vt:lpstr>
      <vt:lpstr>DBMS – Data Manipulation Language (DML)</vt:lpstr>
      <vt:lpstr>What is SQL (Structured Query Language)?</vt:lpstr>
      <vt:lpstr>Setting up our database</vt:lpstr>
      <vt:lpstr>What does being open source mean?</vt:lpstr>
      <vt:lpstr>Downloading MySQL</vt:lpstr>
      <vt:lpstr>Downloading MySQL continued…</vt:lpstr>
      <vt:lpstr>Downloading MySQL continued…</vt:lpstr>
      <vt:lpstr>Downloading MySQL continued…</vt:lpstr>
      <vt:lpstr>Downloading MySQL continued…</vt:lpstr>
      <vt:lpstr>Downloading MySQL continued…</vt:lpstr>
      <vt:lpstr>Installing MySQL</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Installing MySQL continued…</vt:lpstr>
      <vt:lpstr>SQL Create database</vt:lpstr>
      <vt:lpstr>SQL Create database continued…</vt:lpstr>
      <vt:lpstr>Activity: Creating our first database</vt:lpstr>
      <vt:lpstr>SQL Drop database</vt:lpstr>
      <vt:lpstr>Activity: Dropping our database</vt:lpstr>
      <vt:lpstr>SQL Backup database</vt:lpstr>
      <vt:lpstr>SQL Backup database continued…</vt:lpstr>
      <vt:lpstr>SQL Backup database continued…</vt:lpstr>
      <vt:lpstr>SQL Backup database continued…</vt:lpstr>
      <vt:lpstr>Activity: Backing up our database</vt:lpstr>
      <vt:lpstr>What will we cover in the next SQL lesson?</vt:lpstr>
      <vt:lpstr>Links</vt:lpstr>
      <vt:lpstr>Big ask: Please do not RSVP yes and then not show up.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back!</dc:title>
  <cp:lastModifiedBy>Almarie Saayman</cp:lastModifiedBy>
  <cp:revision>464</cp:revision>
  <dcterms:modified xsi:type="dcterms:W3CDTF">2019-02-20T18:17:23Z</dcterms:modified>
</cp:coreProperties>
</file>